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262" r:id="rId6"/>
    <p:sldId id="263" r:id="rId7"/>
    <p:sldId id="291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88" r:id="rId18"/>
    <p:sldId id="289" r:id="rId19"/>
    <p:sldId id="275" r:id="rId20"/>
    <p:sldId id="290" r:id="rId21"/>
    <p:sldId id="287" r:id="rId2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4" autoAdjust="0"/>
    <p:restoredTop sz="99104" autoAdjust="0"/>
  </p:normalViewPr>
  <p:slideViewPr>
    <p:cSldViewPr>
      <p:cViewPr varScale="1">
        <p:scale>
          <a:sx n="58" d="100"/>
          <a:sy n="58" d="100"/>
        </p:scale>
        <p:origin x="1674" y="4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57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B329CC-CCEB-4418-BC5D-1DB3DA214A6D}" type="doc">
      <dgm:prSet loTypeId="urn:microsoft.com/office/officeart/2005/8/layout/default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BFBB589-465E-45CF-B000-7D5D2E73264C}">
      <dgm:prSet phldrT="[Текст]"/>
      <dgm:spPr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b="1" dirty="0" smtClean="0"/>
            <a:t>Целенаправленная система обучения, воспитания, трудотерапии.</a:t>
          </a:r>
          <a:endParaRPr lang="ru-RU" dirty="0"/>
        </a:p>
      </dgm:t>
    </dgm:pt>
    <dgm:pt modelId="{5299877F-38E7-43AC-9058-C5163CB8B16D}" type="parTrans" cxnId="{72962DB6-D4A1-484C-BCF0-7DF967B110C1}">
      <dgm:prSet/>
      <dgm:spPr/>
      <dgm:t>
        <a:bodyPr/>
        <a:lstStyle/>
        <a:p>
          <a:endParaRPr lang="ru-RU"/>
        </a:p>
      </dgm:t>
    </dgm:pt>
    <dgm:pt modelId="{D280638F-8027-4B06-8876-796F9E2EA29F}" type="sibTrans" cxnId="{72962DB6-D4A1-484C-BCF0-7DF967B110C1}">
      <dgm:prSet/>
      <dgm:spPr/>
      <dgm:t>
        <a:bodyPr/>
        <a:lstStyle/>
        <a:p>
          <a:endParaRPr lang="ru-RU"/>
        </a:p>
      </dgm:t>
    </dgm:pt>
    <dgm:pt modelId="{F9155DB6-7B6C-4952-A347-023F07342ACA}">
      <dgm:prSet phldrT="[Текст]"/>
      <dgm:spPr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b="1" dirty="0" smtClean="0"/>
            <a:t>Улучшение условий для проживания и развития ребёнка.</a:t>
          </a:r>
          <a:endParaRPr lang="ru-RU" dirty="0"/>
        </a:p>
      </dgm:t>
    </dgm:pt>
    <dgm:pt modelId="{4B6BAC79-0C4D-4258-B637-2C7C2F54DD6D}" type="parTrans" cxnId="{282F38CE-1189-43D8-A107-26E085A61B39}">
      <dgm:prSet/>
      <dgm:spPr/>
      <dgm:t>
        <a:bodyPr/>
        <a:lstStyle/>
        <a:p>
          <a:endParaRPr lang="ru-RU"/>
        </a:p>
      </dgm:t>
    </dgm:pt>
    <dgm:pt modelId="{D9E6A7EB-1408-4223-A136-E8EB58EFF31F}" type="sibTrans" cxnId="{282F38CE-1189-43D8-A107-26E085A61B39}">
      <dgm:prSet/>
      <dgm:spPr/>
      <dgm:t>
        <a:bodyPr/>
        <a:lstStyle/>
        <a:p>
          <a:endParaRPr lang="ru-RU"/>
        </a:p>
      </dgm:t>
    </dgm:pt>
    <dgm:pt modelId="{AA3BC1EC-E944-44D1-9E12-7C58A1540397}">
      <dgm:prSet phldrT="[Текст]"/>
      <dgm:spPr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b="1" dirty="0" smtClean="0"/>
            <a:t>Организация успешной адаптации ребёнка в коллективе детей.</a:t>
          </a:r>
          <a:endParaRPr lang="ru-RU" dirty="0"/>
        </a:p>
      </dgm:t>
    </dgm:pt>
    <dgm:pt modelId="{98519DEC-14E4-4933-BC1D-65E91522324E}" type="parTrans" cxnId="{FFCA2CD2-9B16-4C0E-BA9F-7A860D26F6D2}">
      <dgm:prSet/>
      <dgm:spPr/>
      <dgm:t>
        <a:bodyPr/>
        <a:lstStyle/>
        <a:p>
          <a:endParaRPr lang="ru-RU"/>
        </a:p>
      </dgm:t>
    </dgm:pt>
    <dgm:pt modelId="{0F08CE4F-4BBF-41F8-BEC9-965442C572D1}" type="sibTrans" cxnId="{FFCA2CD2-9B16-4C0E-BA9F-7A860D26F6D2}">
      <dgm:prSet/>
      <dgm:spPr/>
      <dgm:t>
        <a:bodyPr/>
        <a:lstStyle/>
        <a:p>
          <a:endParaRPr lang="ru-RU"/>
        </a:p>
      </dgm:t>
    </dgm:pt>
    <dgm:pt modelId="{76FC91EF-D9BD-4CEB-87E9-8906BB2AC132}">
      <dgm:prSet/>
      <dgm:spPr>
        <a:solidFill>
          <a:schemeClr val="accent1">
            <a:lumMod val="75000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r>
            <a:rPr lang="ru-RU" dirty="0" smtClean="0"/>
            <a:t>Осуществление мероприятий по медико-социальной реабилитации детей-инвалидов</a:t>
          </a:r>
          <a:endParaRPr lang="ru-RU" dirty="0"/>
        </a:p>
      </dgm:t>
    </dgm:pt>
    <dgm:pt modelId="{C20B9575-0DED-458D-B072-B1B239F36F96}" type="parTrans" cxnId="{66002160-548B-4629-8978-80340EC16BFE}">
      <dgm:prSet/>
      <dgm:spPr/>
      <dgm:t>
        <a:bodyPr/>
        <a:lstStyle/>
        <a:p>
          <a:endParaRPr lang="ru-RU"/>
        </a:p>
      </dgm:t>
    </dgm:pt>
    <dgm:pt modelId="{7C04556C-6EE1-4315-9D4A-B9008E656C8F}" type="sibTrans" cxnId="{66002160-548B-4629-8978-80340EC16BFE}">
      <dgm:prSet/>
      <dgm:spPr/>
      <dgm:t>
        <a:bodyPr/>
        <a:lstStyle/>
        <a:p>
          <a:endParaRPr lang="ru-RU"/>
        </a:p>
      </dgm:t>
    </dgm:pt>
    <dgm:pt modelId="{677EA684-2061-4B88-9068-09336C980300}">
      <dgm:prSet phldrT="[Текст]"/>
      <dgm:spPr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ru-RU" dirty="0" smtClean="0"/>
            <a:t>Осуществление социальной защиты  детей-инвалидов</a:t>
          </a:r>
          <a:endParaRPr lang="ru-RU" dirty="0"/>
        </a:p>
      </dgm:t>
    </dgm:pt>
    <dgm:pt modelId="{491C3391-B10B-4585-A7EF-8855FC17BF09}" type="parTrans" cxnId="{4387AD9B-FF1E-43D7-BB90-FB5BB991F361}">
      <dgm:prSet/>
      <dgm:spPr/>
    </dgm:pt>
    <dgm:pt modelId="{52A05427-81D3-4F22-90C5-39C95DDB71DF}" type="sibTrans" cxnId="{4387AD9B-FF1E-43D7-BB90-FB5BB991F361}">
      <dgm:prSet/>
      <dgm:spPr/>
    </dgm:pt>
    <dgm:pt modelId="{D93BBA7D-8DB3-4092-A4B4-057D061FD803}" type="pres">
      <dgm:prSet presAssocID="{F8B329CC-CCEB-4418-BC5D-1DB3DA214A6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21557C-CE8D-40B7-9E3D-B28D3C169D9A}" type="pres">
      <dgm:prSet presAssocID="{677EA684-2061-4B88-9068-09336C98030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6547F-AC7B-4E62-9F50-6D692E7DA7B2}" type="pres">
      <dgm:prSet presAssocID="{52A05427-81D3-4F22-90C5-39C95DDB71DF}" presName="sibTrans" presStyleCnt="0"/>
      <dgm:spPr/>
    </dgm:pt>
    <dgm:pt modelId="{0CB1FA6D-0772-45C8-9BFB-CA1D3ACE25DF}" type="pres">
      <dgm:prSet presAssocID="{4BFBB589-465E-45CF-B000-7D5D2E73264C}" presName="node" presStyleLbl="node1" presStyleIdx="1" presStyleCnt="5" custLinFactNeighborX="-138" custLinFactNeighborY="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997206-85F7-402F-B7FB-0827BF03563E}" type="pres">
      <dgm:prSet presAssocID="{D280638F-8027-4B06-8876-796F9E2EA29F}" presName="sibTrans" presStyleCnt="0"/>
      <dgm:spPr/>
    </dgm:pt>
    <dgm:pt modelId="{4CAEEEF1-1FDF-4204-B4E8-1A76AA7BB1CD}" type="pres">
      <dgm:prSet presAssocID="{76FC91EF-D9BD-4CEB-87E9-8906BB2AC13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AAAAE9-87EB-490A-AA6F-177674B337EF}" type="pres">
      <dgm:prSet presAssocID="{7C04556C-6EE1-4315-9D4A-B9008E656C8F}" presName="sibTrans" presStyleCnt="0"/>
      <dgm:spPr/>
    </dgm:pt>
    <dgm:pt modelId="{1C15598D-9C0D-4001-930E-A350679B97DF}" type="pres">
      <dgm:prSet presAssocID="{F9155DB6-7B6C-4952-A347-023F07342AC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46F439-40E6-4796-92DA-664990C69843}" type="pres">
      <dgm:prSet presAssocID="{D9E6A7EB-1408-4223-A136-E8EB58EFF31F}" presName="sibTrans" presStyleCnt="0"/>
      <dgm:spPr/>
    </dgm:pt>
    <dgm:pt modelId="{DF6FA983-B934-4822-93FF-496C1717C914}" type="pres">
      <dgm:prSet presAssocID="{AA3BC1EC-E944-44D1-9E12-7C58A154039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2F38CE-1189-43D8-A107-26E085A61B39}" srcId="{F8B329CC-CCEB-4418-BC5D-1DB3DA214A6D}" destId="{F9155DB6-7B6C-4952-A347-023F07342ACA}" srcOrd="3" destOrd="0" parTransId="{4B6BAC79-0C4D-4258-B637-2C7C2F54DD6D}" sibTransId="{D9E6A7EB-1408-4223-A136-E8EB58EFF31F}"/>
    <dgm:cxn modelId="{8FD7CB32-79D0-480E-AA87-E95AEF8257A4}" type="presOf" srcId="{76FC91EF-D9BD-4CEB-87E9-8906BB2AC132}" destId="{4CAEEEF1-1FDF-4204-B4E8-1A76AA7BB1CD}" srcOrd="0" destOrd="0" presId="urn:microsoft.com/office/officeart/2005/8/layout/default"/>
    <dgm:cxn modelId="{FFCA2CD2-9B16-4C0E-BA9F-7A860D26F6D2}" srcId="{F8B329CC-CCEB-4418-BC5D-1DB3DA214A6D}" destId="{AA3BC1EC-E944-44D1-9E12-7C58A1540397}" srcOrd="4" destOrd="0" parTransId="{98519DEC-14E4-4933-BC1D-65E91522324E}" sibTransId="{0F08CE4F-4BBF-41F8-BEC9-965442C572D1}"/>
    <dgm:cxn modelId="{D3EF62AD-188E-4384-9E8F-FE2627E4F340}" type="presOf" srcId="{677EA684-2061-4B88-9068-09336C980300}" destId="{3C21557C-CE8D-40B7-9E3D-B28D3C169D9A}" srcOrd="0" destOrd="0" presId="urn:microsoft.com/office/officeart/2005/8/layout/default"/>
    <dgm:cxn modelId="{4387AD9B-FF1E-43D7-BB90-FB5BB991F361}" srcId="{F8B329CC-CCEB-4418-BC5D-1DB3DA214A6D}" destId="{677EA684-2061-4B88-9068-09336C980300}" srcOrd="0" destOrd="0" parTransId="{491C3391-B10B-4585-A7EF-8855FC17BF09}" sibTransId="{52A05427-81D3-4F22-90C5-39C95DDB71DF}"/>
    <dgm:cxn modelId="{66002160-548B-4629-8978-80340EC16BFE}" srcId="{F8B329CC-CCEB-4418-BC5D-1DB3DA214A6D}" destId="{76FC91EF-D9BD-4CEB-87E9-8906BB2AC132}" srcOrd="2" destOrd="0" parTransId="{C20B9575-0DED-458D-B072-B1B239F36F96}" sibTransId="{7C04556C-6EE1-4315-9D4A-B9008E656C8F}"/>
    <dgm:cxn modelId="{44C1B82E-E9CD-4FA7-932C-DBE4FF8F9F0E}" type="presOf" srcId="{4BFBB589-465E-45CF-B000-7D5D2E73264C}" destId="{0CB1FA6D-0772-45C8-9BFB-CA1D3ACE25DF}" srcOrd="0" destOrd="0" presId="urn:microsoft.com/office/officeart/2005/8/layout/default"/>
    <dgm:cxn modelId="{B9458FC1-C370-4B86-B9BC-504D82851982}" type="presOf" srcId="{AA3BC1EC-E944-44D1-9E12-7C58A1540397}" destId="{DF6FA983-B934-4822-93FF-496C1717C914}" srcOrd="0" destOrd="0" presId="urn:microsoft.com/office/officeart/2005/8/layout/default"/>
    <dgm:cxn modelId="{72962DB6-D4A1-484C-BCF0-7DF967B110C1}" srcId="{F8B329CC-CCEB-4418-BC5D-1DB3DA214A6D}" destId="{4BFBB589-465E-45CF-B000-7D5D2E73264C}" srcOrd="1" destOrd="0" parTransId="{5299877F-38E7-43AC-9058-C5163CB8B16D}" sibTransId="{D280638F-8027-4B06-8876-796F9E2EA29F}"/>
    <dgm:cxn modelId="{CEE2A4CF-FE93-4E84-978D-309E920C9920}" type="presOf" srcId="{F8B329CC-CCEB-4418-BC5D-1DB3DA214A6D}" destId="{D93BBA7D-8DB3-4092-A4B4-057D061FD803}" srcOrd="0" destOrd="0" presId="urn:microsoft.com/office/officeart/2005/8/layout/default"/>
    <dgm:cxn modelId="{4B4C22BE-DAE0-4698-8F0D-65A81FF993D1}" type="presOf" srcId="{F9155DB6-7B6C-4952-A347-023F07342ACA}" destId="{1C15598D-9C0D-4001-930E-A350679B97DF}" srcOrd="0" destOrd="0" presId="urn:microsoft.com/office/officeart/2005/8/layout/default"/>
    <dgm:cxn modelId="{A4EAB065-AF58-4266-BFA5-35753B9850D8}" type="presParOf" srcId="{D93BBA7D-8DB3-4092-A4B4-057D061FD803}" destId="{3C21557C-CE8D-40B7-9E3D-B28D3C169D9A}" srcOrd="0" destOrd="0" presId="urn:microsoft.com/office/officeart/2005/8/layout/default"/>
    <dgm:cxn modelId="{3C69FCA2-1B54-4A20-82BC-652C1803AD70}" type="presParOf" srcId="{D93BBA7D-8DB3-4092-A4B4-057D061FD803}" destId="{4C56547F-AC7B-4E62-9F50-6D692E7DA7B2}" srcOrd="1" destOrd="0" presId="urn:microsoft.com/office/officeart/2005/8/layout/default"/>
    <dgm:cxn modelId="{5042712B-B06C-42A6-AF33-F53CAD5B4D82}" type="presParOf" srcId="{D93BBA7D-8DB3-4092-A4B4-057D061FD803}" destId="{0CB1FA6D-0772-45C8-9BFB-CA1D3ACE25DF}" srcOrd="2" destOrd="0" presId="urn:microsoft.com/office/officeart/2005/8/layout/default"/>
    <dgm:cxn modelId="{5D4208BD-BAE0-4DB3-A947-FD92D29D54A0}" type="presParOf" srcId="{D93BBA7D-8DB3-4092-A4B4-057D061FD803}" destId="{6F997206-85F7-402F-B7FB-0827BF03563E}" srcOrd="3" destOrd="0" presId="urn:microsoft.com/office/officeart/2005/8/layout/default"/>
    <dgm:cxn modelId="{7ED97DA0-4084-4D99-B49D-878DAF6ED03F}" type="presParOf" srcId="{D93BBA7D-8DB3-4092-A4B4-057D061FD803}" destId="{4CAEEEF1-1FDF-4204-B4E8-1A76AA7BB1CD}" srcOrd="4" destOrd="0" presId="urn:microsoft.com/office/officeart/2005/8/layout/default"/>
    <dgm:cxn modelId="{FFEC257B-B74D-4016-8213-DF3AA627D51A}" type="presParOf" srcId="{D93BBA7D-8DB3-4092-A4B4-057D061FD803}" destId="{01AAAAE9-87EB-490A-AA6F-177674B337EF}" srcOrd="5" destOrd="0" presId="urn:microsoft.com/office/officeart/2005/8/layout/default"/>
    <dgm:cxn modelId="{0A9F19D2-FDF7-4265-B633-B844AE4930C6}" type="presParOf" srcId="{D93BBA7D-8DB3-4092-A4B4-057D061FD803}" destId="{1C15598D-9C0D-4001-930E-A350679B97DF}" srcOrd="6" destOrd="0" presId="urn:microsoft.com/office/officeart/2005/8/layout/default"/>
    <dgm:cxn modelId="{AF0837FD-FBB0-44C9-99A4-156BC27BB7B9}" type="presParOf" srcId="{D93BBA7D-8DB3-4092-A4B4-057D061FD803}" destId="{6146F439-40E6-4796-92DA-664990C69843}" srcOrd="7" destOrd="0" presId="urn:microsoft.com/office/officeart/2005/8/layout/default"/>
    <dgm:cxn modelId="{D216E819-F74A-48B5-A605-05C9305A2A4D}" type="presParOf" srcId="{D93BBA7D-8DB3-4092-A4B4-057D061FD803}" destId="{DF6FA983-B934-4822-93FF-496C1717C91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C8F5F9-A135-4EB2-88CE-83877C32F611}" type="doc">
      <dgm:prSet loTypeId="urn:microsoft.com/office/officeart/2005/8/layout/chevron2" loCatId="process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4FF213D-81D1-423C-80FA-579C48ED2114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500" b="1" dirty="0" smtClean="0"/>
            <a:t>Врачи</a:t>
          </a:r>
        </a:p>
        <a:p>
          <a:endParaRPr lang="ru-RU" sz="2000" dirty="0"/>
        </a:p>
      </dgm:t>
    </dgm:pt>
    <dgm:pt modelId="{379B17C5-66C1-4A65-9D29-6CC88E9B67FB}" type="parTrans" cxnId="{73A57E5E-DE04-4029-9B0C-3A8331403F4C}">
      <dgm:prSet/>
      <dgm:spPr/>
      <dgm:t>
        <a:bodyPr/>
        <a:lstStyle/>
        <a:p>
          <a:endParaRPr lang="ru-RU"/>
        </a:p>
      </dgm:t>
    </dgm:pt>
    <dgm:pt modelId="{06267FEB-7001-4521-8BB7-D3FECF68D18E}" type="sibTrans" cxnId="{73A57E5E-DE04-4029-9B0C-3A8331403F4C}">
      <dgm:prSet/>
      <dgm:spPr/>
      <dgm:t>
        <a:bodyPr/>
        <a:lstStyle/>
        <a:p>
          <a:endParaRPr lang="ru-RU"/>
        </a:p>
      </dgm:t>
    </dgm:pt>
    <dgm:pt modelId="{249F5C4E-16AE-410A-BE57-79232BFF7DB3}">
      <dgm:prSet phldrT="[Текст]" custT="1"/>
      <dgm:spPr/>
      <dgm:t>
        <a:bodyPr/>
        <a:lstStyle/>
        <a:p>
          <a:r>
            <a:rPr lang="ru-RU" sz="1600" b="1" dirty="0" smtClean="0"/>
            <a:t>(профилактика осложнений и рецидивов основного заболевания, оздоровление)</a:t>
          </a:r>
          <a:endParaRPr lang="ru-RU" sz="1600" dirty="0"/>
        </a:p>
      </dgm:t>
    </dgm:pt>
    <dgm:pt modelId="{AC234F34-F589-42B1-9951-4CE5AECAE08C}" type="parTrans" cxnId="{7019F80B-D9B5-4255-A79E-F9BAFD3C47CC}">
      <dgm:prSet/>
      <dgm:spPr/>
      <dgm:t>
        <a:bodyPr/>
        <a:lstStyle/>
        <a:p>
          <a:endParaRPr lang="ru-RU"/>
        </a:p>
      </dgm:t>
    </dgm:pt>
    <dgm:pt modelId="{BFE60A4B-8D02-4D08-9C8D-DCFD0B014910}" type="sibTrans" cxnId="{7019F80B-D9B5-4255-A79E-F9BAFD3C47CC}">
      <dgm:prSet/>
      <dgm:spPr/>
      <dgm:t>
        <a:bodyPr/>
        <a:lstStyle/>
        <a:p>
          <a:endParaRPr lang="ru-RU"/>
        </a:p>
      </dgm:t>
    </dgm:pt>
    <dgm:pt modelId="{703E3D76-D8F6-4AF4-84B8-A15B7B5F9468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b="1" dirty="0" smtClean="0"/>
            <a:t>Медицинский</a:t>
          </a:r>
          <a:r>
            <a:rPr lang="ru-RU" sz="1500" b="1" dirty="0" smtClean="0"/>
            <a:t> персонал </a:t>
          </a:r>
        </a:p>
        <a:p>
          <a:endParaRPr lang="ru-RU" sz="2000" dirty="0"/>
        </a:p>
      </dgm:t>
    </dgm:pt>
    <dgm:pt modelId="{6E48B64B-57E5-4D01-8C8C-BBF8ED29ACFB}" type="parTrans" cxnId="{0CD27028-A2DB-408C-B5DF-65823B1659F8}">
      <dgm:prSet/>
      <dgm:spPr/>
      <dgm:t>
        <a:bodyPr/>
        <a:lstStyle/>
        <a:p>
          <a:endParaRPr lang="ru-RU"/>
        </a:p>
      </dgm:t>
    </dgm:pt>
    <dgm:pt modelId="{8EB63D3D-33D3-4BA3-B38D-36ADBE04E2D2}" type="sibTrans" cxnId="{0CD27028-A2DB-408C-B5DF-65823B1659F8}">
      <dgm:prSet/>
      <dgm:spPr/>
      <dgm:t>
        <a:bodyPr/>
        <a:lstStyle/>
        <a:p>
          <a:endParaRPr lang="ru-RU"/>
        </a:p>
      </dgm:t>
    </dgm:pt>
    <dgm:pt modelId="{6A61A8C3-AAC0-47B0-846C-8244331CACDB}">
      <dgm:prSet phldrT="[Текст]" custT="1"/>
      <dgm:spPr/>
      <dgm:t>
        <a:bodyPr/>
        <a:lstStyle/>
        <a:p>
          <a:r>
            <a:rPr lang="ru-RU" sz="1600" b="1" dirty="0" smtClean="0"/>
            <a:t>(медицинский уход, организация правильного питания, ЛФК, массаж, физиотерапевтические услуги)</a:t>
          </a:r>
          <a:endParaRPr lang="ru-RU" sz="1600" dirty="0"/>
        </a:p>
      </dgm:t>
    </dgm:pt>
    <dgm:pt modelId="{511117A7-CB33-49D1-9EF4-9E2540A64F4F}" type="parTrans" cxnId="{0D8DE270-18B8-4BFD-91D6-18B4B08D50BE}">
      <dgm:prSet/>
      <dgm:spPr/>
      <dgm:t>
        <a:bodyPr/>
        <a:lstStyle/>
        <a:p>
          <a:endParaRPr lang="ru-RU"/>
        </a:p>
      </dgm:t>
    </dgm:pt>
    <dgm:pt modelId="{B3B80C74-9F5C-4C2C-8A90-C465369C86BA}" type="sibTrans" cxnId="{0D8DE270-18B8-4BFD-91D6-18B4B08D50BE}">
      <dgm:prSet/>
      <dgm:spPr/>
      <dgm:t>
        <a:bodyPr/>
        <a:lstStyle/>
        <a:p>
          <a:endParaRPr lang="ru-RU"/>
        </a:p>
      </dgm:t>
    </dgm:pt>
    <dgm:pt modelId="{5082D325-616A-4D6D-AAFB-897B7CB48E61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500" b="1" dirty="0" smtClean="0"/>
            <a:t>Практический психолог </a:t>
          </a:r>
        </a:p>
        <a:p>
          <a:endParaRPr lang="ru-RU" sz="2000" dirty="0"/>
        </a:p>
      </dgm:t>
    </dgm:pt>
    <dgm:pt modelId="{4D83A6DF-9628-4790-B864-1CC45C566C83}" type="parTrans" cxnId="{C1241019-C988-4322-AF43-98930F551313}">
      <dgm:prSet/>
      <dgm:spPr/>
      <dgm:t>
        <a:bodyPr/>
        <a:lstStyle/>
        <a:p>
          <a:endParaRPr lang="ru-RU"/>
        </a:p>
      </dgm:t>
    </dgm:pt>
    <dgm:pt modelId="{B57A80B8-EC76-4E0C-A6D1-76AFDA7A3CE1}" type="sibTrans" cxnId="{C1241019-C988-4322-AF43-98930F551313}">
      <dgm:prSet/>
      <dgm:spPr/>
      <dgm:t>
        <a:bodyPr/>
        <a:lstStyle/>
        <a:p>
          <a:endParaRPr lang="ru-RU"/>
        </a:p>
      </dgm:t>
    </dgm:pt>
    <dgm:pt modelId="{CC2538E0-3AF3-475F-A852-3E04878DE405}">
      <dgm:prSet phldrT="[Текст]"/>
      <dgm:spPr/>
      <dgm:t>
        <a:bodyPr/>
        <a:lstStyle/>
        <a:p>
          <a:r>
            <a:rPr lang="ru-RU" b="1" dirty="0" smtClean="0"/>
            <a:t>(диагностики, необходимая психологическая коррекция, консультации)</a:t>
          </a:r>
          <a:endParaRPr lang="ru-RU" dirty="0"/>
        </a:p>
      </dgm:t>
    </dgm:pt>
    <dgm:pt modelId="{CA7D667F-8DE5-4129-9674-27408E7F9ACC}" type="parTrans" cxnId="{ECD2620A-2CB4-45DC-A0F5-7008105344CF}">
      <dgm:prSet/>
      <dgm:spPr/>
      <dgm:t>
        <a:bodyPr/>
        <a:lstStyle/>
        <a:p>
          <a:endParaRPr lang="ru-RU"/>
        </a:p>
      </dgm:t>
    </dgm:pt>
    <dgm:pt modelId="{1AF9B2EA-0D44-4F6E-83E4-47753DE00C46}" type="sibTrans" cxnId="{ECD2620A-2CB4-45DC-A0F5-7008105344CF}">
      <dgm:prSet/>
      <dgm:spPr/>
      <dgm:t>
        <a:bodyPr/>
        <a:lstStyle/>
        <a:p>
          <a:endParaRPr lang="ru-RU"/>
        </a:p>
      </dgm:t>
    </dgm:pt>
    <dgm:pt modelId="{3FF2107F-6721-4A88-BFE3-CA0023853EF9}">
      <dgm:prSet phldrT="[Текст]"/>
      <dgm:spPr/>
      <dgm:t>
        <a:bodyPr/>
        <a:lstStyle/>
        <a:p>
          <a:endParaRPr lang="ru-RU" sz="1200" dirty="0"/>
        </a:p>
      </dgm:t>
    </dgm:pt>
    <dgm:pt modelId="{25B4B6D2-0F0E-4C4E-9914-8D44BE4B950E}" type="parTrans" cxnId="{AF7EEE1E-417E-4864-BB3E-C301FE4F3E93}">
      <dgm:prSet/>
      <dgm:spPr/>
    </dgm:pt>
    <dgm:pt modelId="{2B8D24DE-2507-4644-A781-C56971ED88DF}" type="sibTrans" cxnId="{AF7EEE1E-417E-4864-BB3E-C301FE4F3E93}">
      <dgm:prSet/>
      <dgm:spPr/>
    </dgm:pt>
    <dgm:pt modelId="{04D93D98-40E8-4188-9B71-2ED1CE88F5E1}" type="pres">
      <dgm:prSet presAssocID="{64C8F5F9-A135-4EB2-88CE-83877C32F61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895E86-39E9-4C38-BF9D-340226956D77}" type="pres">
      <dgm:prSet presAssocID="{F4FF213D-81D1-423C-80FA-579C48ED2114}" presName="composite" presStyleCnt="0"/>
      <dgm:spPr/>
    </dgm:pt>
    <dgm:pt modelId="{8FD5FD61-BB4B-4285-80BD-EC0BC5AF7D93}" type="pres">
      <dgm:prSet presAssocID="{F4FF213D-81D1-423C-80FA-579C48ED2114}" presName="parentText" presStyleLbl="alignNode1" presStyleIdx="0" presStyleCnt="3" custLinFactNeighborX="0" custLinFactNeighborY="254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77864B-F597-4D5B-A73B-C4E7645A6146}" type="pres">
      <dgm:prSet presAssocID="{F4FF213D-81D1-423C-80FA-579C48ED2114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26149-383F-4658-8092-2467468181BF}" type="pres">
      <dgm:prSet presAssocID="{06267FEB-7001-4521-8BB7-D3FECF68D18E}" presName="sp" presStyleCnt="0"/>
      <dgm:spPr/>
    </dgm:pt>
    <dgm:pt modelId="{730C3EE8-F646-490B-891E-8CC3D5E4425B}" type="pres">
      <dgm:prSet presAssocID="{703E3D76-D8F6-4AF4-84B8-A15B7B5F9468}" presName="composite" presStyleCnt="0"/>
      <dgm:spPr/>
    </dgm:pt>
    <dgm:pt modelId="{D9988B67-DA8C-438E-ADD6-569CDE337F8D}" type="pres">
      <dgm:prSet presAssocID="{703E3D76-D8F6-4AF4-84B8-A15B7B5F9468}" presName="parentText" presStyleLbl="alignNode1" presStyleIdx="1" presStyleCnt="3" custLinFactNeighborX="0" custLinFactNeighborY="-12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54A031-B2F5-411C-9B29-49098A72ABDC}" type="pres">
      <dgm:prSet presAssocID="{703E3D76-D8F6-4AF4-84B8-A15B7B5F9468}" presName="descendantText" presStyleLbl="alignAcc1" presStyleIdx="1" presStyleCnt="3" custLinFactNeighborX="16025" custLinFactNeighborY="-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F7787A-F435-4C17-BD61-809867C17C9B}" type="pres">
      <dgm:prSet presAssocID="{8EB63D3D-33D3-4BA3-B38D-36ADBE04E2D2}" presName="sp" presStyleCnt="0"/>
      <dgm:spPr/>
    </dgm:pt>
    <dgm:pt modelId="{F157249E-9226-4A2A-B02B-31ACDADFE206}" type="pres">
      <dgm:prSet presAssocID="{5082D325-616A-4D6D-AAFB-897B7CB48E61}" presName="composite" presStyleCnt="0"/>
      <dgm:spPr/>
    </dgm:pt>
    <dgm:pt modelId="{1F46AE70-0693-465C-96DA-7D3E705ED44B}" type="pres">
      <dgm:prSet presAssocID="{5082D325-616A-4D6D-AAFB-897B7CB48E6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46658-4A18-44E2-9A17-EFCC286E88F4}" type="pres">
      <dgm:prSet presAssocID="{5082D325-616A-4D6D-AAFB-897B7CB48E6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FC6D8B-31F8-4BE5-891A-BA8B70414EA1}" type="presOf" srcId="{703E3D76-D8F6-4AF4-84B8-A15B7B5F9468}" destId="{D9988B67-DA8C-438E-ADD6-569CDE337F8D}" srcOrd="0" destOrd="0" presId="urn:microsoft.com/office/officeart/2005/8/layout/chevron2"/>
    <dgm:cxn modelId="{0CD27028-A2DB-408C-B5DF-65823B1659F8}" srcId="{64C8F5F9-A135-4EB2-88CE-83877C32F611}" destId="{703E3D76-D8F6-4AF4-84B8-A15B7B5F9468}" srcOrd="1" destOrd="0" parTransId="{6E48B64B-57E5-4D01-8C8C-BBF8ED29ACFB}" sibTransId="{8EB63D3D-33D3-4BA3-B38D-36ADBE04E2D2}"/>
    <dgm:cxn modelId="{7019F80B-D9B5-4255-A79E-F9BAFD3C47CC}" srcId="{F4FF213D-81D1-423C-80FA-579C48ED2114}" destId="{249F5C4E-16AE-410A-BE57-79232BFF7DB3}" srcOrd="0" destOrd="0" parTransId="{AC234F34-F589-42B1-9951-4CE5AECAE08C}" sibTransId="{BFE60A4B-8D02-4D08-9C8D-DCFD0B014910}"/>
    <dgm:cxn modelId="{855C1567-DCB6-49AA-A3A6-7AA54403B6E9}" type="presOf" srcId="{F4FF213D-81D1-423C-80FA-579C48ED2114}" destId="{8FD5FD61-BB4B-4285-80BD-EC0BC5AF7D93}" srcOrd="0" destOrd="0" presId="urn:microsoft.com/office/officeart/2005/8/layout/chevron2"/>
    <dgm:cxn modelId="{73A57E5E-DE04-4029-9B0C-3A8331403F4C}" srcId="{64C8F5F9-A135-4EB2-88CE-83877C32F611}" destId="{F4FF213D-81D1-423C-80FA-579C48ED2114}" srcOrd="0" destOrd="0" parTransId="{379B17C5-66C1-4A65-9D29-6CC88E9B67FB}" sibTransId="{06267FEB-7001-4521-8BB7-D3FECF68D18E}"/>
    <dgm:cxn modelId="{C1241019-C988-4322-AF43-98930F551313}" srcId="{64C8F5F9-A135-4EB2-88CE-83877C32F611}" destId="{5082D325-616A-4D6D-AAFB-897B7CB48E61}" srcOrd="2" destOrd="0" parTransId="{4D83A6DF-9628-4790-B864-1CC45C566C83}" sibTransId="{B57A80B8-EC76-4E0C-A6D1-76AFDA7A3CE1}"/>
    <dgm:cxn modelId="{ECD2620A-2CB4-45DC-A0F5-7008105344CF}" srcId="{5082D325-616A-4D6D-AAFB-897B7CB48E61}" destId="{CC2538E0-3AF3-475F-A852-3E04878DE405}" srcOrd="0" destOrd="0" parTransId="{CA7D667F-8DE5-4129-9674-27408E7F9ACC}" sibTransId="{1AF9B2EA-0D44-4F6E-83E4-47753DE00C46}"/>
    <dgm:cxn modelId="{DC44776F-DEFC-4083-A058-AB174C76D710}" type="presOf" srcId="{CC2538E0-3AF3-475F-A852-3E04878DE405}" destId="{6BB46658-4A18-44E2-9A17-EFCC286E88F4}" srcOrd="0" destOrd="0" presId="urn:microsoft.com/office/officeart/2005/8/layout/chevron2"/>
    <dgm:cxn modelId="{24B415C6-49A0-4B96-B805-2BE4E4389F1F}" type="presOf" srcId="{5082D325-616A-4D6D-AAFB-897B7CB48E61}" destId="{1F46AE70-0693-465C-96DA-7D3E705ED44B}" srcOrd="0" destOrd="0" presId="urn:microsoft.com/office/officeart/2005/8/layout/chevron2"/>
    <dgm:cxn modelId="{530C1AB9-BB3F-4B04-83A1-E4D678AC29E1}" type="presOf" srcId="{249F5C4E-16AE-410A-BE57-79232BFF7DB3}" destId="{7E77864B-F597-4D5B-A73B-C4E7645A6146}" srcOrd="0" destOrd="0" presId="urn:microsoft.com/office/officeart/2005/8/layout/chevron2"/>
    <dgm:cxn modelId="{DF1E6E6F-90E6-40CE-8EE7-309E75CD36F4}" type="presOf" srcId="{6A61A8C3-AAC0-47B0-846C-8244331CACDB}" destId="{5E54A031-B2F5-411C-9B29-49098A72ABDC}" srcOrd="0" destOrd="0" presId="urn:microsoft.com/office/officeart/2005/8/layout/chevron2"/>
    <dgm:cxn modelId="{AF7EEE1E-417E-4864-BB3E-C301FE4F3E93}" srcId="{F4FF213D-81D1-423C-80FA-579C48ED2114}" destId="{3FF2107F-6721-4A88-BFE3-CA0023853EF9}" srcOrd="1" destOrd="0" parTransId="{25B4B6D2-0F0E-4C4E-9914-8D44BE4B950E}" sibTransId="{2B8D24DE-2507-4644-A781-C56971ED88DF}"/>
    <dgm:cxn modelId="{0D8DE270-18B8-4BFD-91D6-18B4B08D50BE}" srcId="{703E3D76-D8F6-4AF4-84B8-A15B7B5F9468}" destId="{6A61A8C3-AAC0-47B0-846C-8244331CACDB}" srcOrd="0" destOrd="0" parTransId="{511117A7-CB33-49D1-9EF4-9E2540A64F4F}" sibTransId="{B3B80C74-9F5C-4C2C-8A90-C465369C86BA}"/>
    <dgm:cxn modelId="{ACD8D2C1-BC3D-40A6-BB68-B0E44932765A}" type="presOf" srcId="{64C8F5F9-A135-4EB2-88CE-83877C32F611}" destId="{04D93D98-40E8-4188-9B71-2ED1CE88F5E1}" srcOrd="0" destOrd="0" presId="urn:microsoft.com/office/officeart/2005/8/layout/chevron2"/>
    <dgm:cxn modelId="{C68AA56F-77BE-4A53-A123-CFFD963106DA}" type="presOf" srcId="{3FF2107F-6721-4A88-BFE3-CA0023853EF9}" destId="{7E77864B-F597-4D5B-A73B-C4E7645A6146}" srcOrd="0" destOrd="1" presId="urn:microsoft.com/office/officeart/2005/8/layout/chevron2"/>
    <dgm:cxn modelId="{1367E82E-925D-4FFD-8CC5-8D9FAF87CA36}" type="presParOf" srcId="{04D93D98-40E8-4188-9B71-2ED1CE88F5E1}" destId="{70895E86-39E9-4C38-BF9D-340226956D77}" srcOrd="0" destOrd="0" presId="urn:microsoft.com/office/officeart/2005/8/layout/chevron2"/>
    <dgm:cxn modelId="{A8E9F480-0372-49A3-AF24-5EDC58BD5217}" type="presParOf" srcId="{70895E86-39E9-4C38-BF9D-340226956D77}" destId="{8FD5FD61-BB4B-4285-80BD-EC0BC5AF7D93}" srcOrd="0" destOrd="0" presId="urn:microsoft.com/office/officeart/2005/8/layout/chevron2"/>
    <dgm:cxn modelId="{34E1CE86-D170-427D-B1BB-ECE216E1FAA0}" type="presParOf" srcId="{70895E86-39E9-4C38-BF9D-340226956D77}" destId="{7E77864B-F597-4D5B-A73B-C4E7645A6146}" srcOrd="1" destOrd="0" presId="urn:microsoft.com/office/officeart/2005/8/layout/chevron2"/>
    <dgm:cxn modelId="{956296ED-B772-4B09-9D6F-4B5F30E3E3AB}" type="presParOf" srcId="{04D93D98-40E8-4188-9B71-2ED1CE88F5E1}" destId="{78226149-383F-4658-8092-2467468181BF}" srcOrd="1" destOrd="0" presId="urn:microsoft.com/office/officeart/2005/8/layout/chevron2"/>
    <dgm:cxn modelId="{0825135D-ADF3-49AC-987A-6E6BB79D21C0}" type="presParOf" srcId="{04D93D98-40E8-4188-9B71-2ED1CE88F5E1}" destId="{730C3EE8-F646-490B-891E-8CC3D5E4425B}" srcOrd="2" destOrd="0" presId="urn:microsoft.com/office/officeart/2005/8/layout/chevron2"/>
    <dgm:cxn modelId="{ED91333A-44B4-4A07-A913-B5750097246F}" type="presParOf" srcId="{730C3EE8-F646-490B-891E-8CC3D5E4425B}" destId="{D9988B67-DA8C-438E-ADD6-569CDE337F8D}" srcOrd="0" destOrd="0" presId="urn:microsoft.com/office/officeart/2005/8/layout/chevron2"/>
    <dgm:cxn modelId="{93971B42-DB8D-465E-8A69-AEC975A4D635}" type="presParOf" srcId="{730C3EE8-F646-490B-891E-8CC3D5E4425B}" destId="{5E54A031-B2F5-411C-9B29-49098A72ABDC}" srcOrd="1" destOrd="0" presId="urn:microsoft.com/office/officeart/2005/8/layout/chevron2"/>
    <dgm:cxn modelId="{AB2FAFA8-C581-48B7-8DF1-FE317FC73A1A}" type="presParOf" srcId="{04D93D98-40E8-4188-9B71-2ED1CE88F5E1}" destId="{29F7787A-F435-4C17-BD61-809867C17C9B}" srcOrd="3" destOrd="0" presId="urn:microsoft.com/office/officeart/2005/8/layout/chevron2"/>
    <dgm:cxn modelId="{6269B293-F864-4DEC-B28B-5A83D95BA399}" type="presParOf" srcId="{04D93D98-40E8-4188-9B71-2ED1CE88F5E1}" destId="{F157249E-9226-4A2A-B02B-31ACDADFE206}" srcOrd="4" destOrd="0" presId="urn:microsoft.com/office/officeart/2005/8/layout/chevron2"/>
    <dgm:cxn modelId="{E414EFA3-00AD-4398-8BF8-CE8CBE94DDC2}" type="presParOf" srcId="{F157249E-9226-4A2A-B02B-31ACDADFE206}" destId="{1F46AE70-0693-465C-96DA-7D3E705ED44B}" srcOrd="0" destOrd="0" presId="urn:microsoft.com/office/officeart/2005/8/layout/chevron2"/>
    <dgm:cxn modelId="{AA9D6683-00F6-41E7-A631-B7BA58BF8904}" type="presParOf" srcId="{F157249E-9226-4A2A-B02B-31ACDADFE206}" destId="{6BB46658-4A18-44E2-9A17-EFCC286E88F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805374-53A7-4923-A4F5-374FD18D2392}" type="doc">
      <dgm:prSet loTypeId="urn:microsoft.com/office/officeart/2005/8/layout/chevron2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EA66126-BE6B-41E7-93D9-C0DD9A8907CF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300" b="1" dirty="0" smtClean="0"/>
            <a:t>Логопед</a:t>
          </a:r>
        </a:p>
        <a:p>
          <a:endParaRPr lang="ru-RU" sz="2000" dirty="0"/>
        </a:p>
      </dgm:t>
    </dgm:pt>
    <dgm:pt modelId="{548343DE-36F2-40CC-AB4D-4714262C1F79}" type="parTrans" cxnId="{E4F07E72-9E9B-47DD-836A-A14526892695}">
      <dgm:prSet/>
      <dgm:spPr/>
      <dgm:t>
        <a:bodyPr/>
        <a:lstStyle/>
        <a:p>
          <a:endParaRPr lang="ru-RU"/>
        </a:p>
      </dgm:t>
    </dgm:pt>
    <dgm:pt modelId="{61A869AD-4A5F-42DA-94DB-B412C91C0A7B}" type="sibTrans" cxnId="{E4F07E72-9E9B-47DD-836A-A14526892695}">
      <dgm:prSet/>
      <dgm:spPr/>
      <dgm:t>
        <a:bodyPr/>
        <a:lstStyle/>
        <a:p>
          <a:endParaRPr lang="ru-RU"/>
        </a:p>
      </dgm:t>
    </dgm:pt>
    <dgm:pt modelId="{2927B7FE-CF00-4B7A-9F96-1634972EE780}">
      <dgm:prSet phldrT="[Текст]" custT="1"/>
      <dgm:spPr/>
      <dgm:t>
        <a:bodyPr/>
        <a:lstStyle/>
        <a:p>
          <a:r>
            <a:rPr lang="ru-RU" sz="1400" b="1" dirty="0" smtClean="0"/>
            <a:t>(логопедическая диагностика и необходимая коррекция, консультации)</a:t>
          </a:r>
          <a:endParaRPr lang="ru-RU" sz="1400" dirty="0"/>
        </a:p>
      </dgm:t>
    </dgm:pt>
    <dgm:pt modelId="{3A0688D8-417F-449D-95D0-07FA66389798}" type="parTrans" cxnId="{2EA6A0A5-27A1-4E87-B6A0-9E586F5C38E3}">
      <dgm:prSet/>
      <dgm:spPr/>
      <dgm:t>
        <a:bodyPr/>
        <a:lstStyle/>
        <a:p>
          <a:endParaRPr lang="ru-RU"/>
        </a:p>
      </dgm:t>
    </dgm:pt>
    <dgm:pt modelId="{F7DC32D9-64B5-4E48-9BF8-F84A765AE3C7}" type="sibTrans" cxnId="{2EA6A0A5-27A1-4E87-B6A0-9E586F5C38E3}">
      <dgm:prSet/>
      <dgm:spPr/>
      <dgm:t>
        <a:bodyPr/>
        <a:lstStyle/>
        <a:p>
          <a:endParaRPr lang="ru-RU"/>
        </a:p>
      </dgm:t>
    </dgm:pt>
    <dgm:pt modelId="{96F93C5C-9B44-49B6-BDC1-BB3AC7427D16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300" b="1" dirty="0" smtClean="0"/>
            <a:t>Воспитатели</a:t>
          </a:r>
        </a:p>
        <a:p>
          <a:endParaRPr lang="ru-RU" sz="1300" b="1" dirty="0" smtClean="0"/>
        </a:p>
      </dgm:t>
    </dgm:pt>
    <dgm:pt modelId="{1DA07C7F-08F6-459B-B8E1-71D4EC0796F0}" type="parTrans" cxnId="{4FE2E11D-104D-434F-8CE2-CC733E3E7D8D}">
      <dgm:prSet/>
      <dgm:spPr/>
      <dgm:t>
        <a:bodyPr/>
        <a:lstStyle/>
        <a:p>
          <a:endParaRPr lang="ru-RU"/>
        </a:p>
      </dgm:t>
    </dgm:pt>
    <dgm:pt modelId="{84295465-7290-4A65-B211-972ADFDD0159}" type="sibTrans" cxnId="{4FE2E11D-104D-434F-8CE2-CC733E3E7D8D}">
      <dgm:prSet/>
      <dgm:spPr/>
      <dgm:t>
        <a:bodyPr/>
        <a:lstStyle/>
        <a:p>
          <a:endParaRPr lang="ru-RU"/>
        </a:p>
      </dgm:t>
    </dgm:pt>
    <dgm:pt modelId="{09F1FA13-65F1-43DA-9E2B-AC043489C2CB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b="1" dirty="0" smtClean="0"/>
            <a:t>Инструктор по адаптивной физической культуре</a:t>
          </a:r>
        </a:p>
      </dgm:t>
    </dgm:pt>
    <dgm:pt modelId="{88F0C0E4-F219-49B6-8B7B-25140EBD1A54}" type="parTrans" cxnId="{C651F4B3-19A5-4169-9892-2B83F5A1DC20}">
      <dgm:prSet/>
      <dgm:spPr/>
      <dgm:t>
        <a:bodyPr/>
        <a:lstStyle/>
        <a:p>
          <a:endParaRPr lang="ru-RU"/>
        </a:p>
      </dgm:t>
    </dgm:pt>
    <dgm:pt modelId="{97832F1E-067D-4247-9E4C-7A58F961E772}" type="sibTrans" cxnId="{C651F4B3-19A5-4169-9892-2B83F5A1DC20}">
      <dgm:prSet/>
      <dgm:spPr/>
      <dgm:t>
        <a:bodyPr/>
        <a:lstStyle/>
        <a:p>
          <a:endParaRPr lang="ru-RU"/>
        </a:p>
      </dgm:t>
    </dgm:pt>
    <dgm:pt modelId="{5AE35BF8-0618-4EEB-9359-AFD1BB1D09E3}">
      <dgm:prSet phldrT="[Текст]"/>
      <dgm:spPr/>
      <dgm:t>
        <a:bodyPr/>
        <a:lstStyle/>
        <a:p>
          <a:r>
            <a:rPr lang="ru-RU" b="1" dirty="0" smtClean="0"/>
            <a:t>(физкультурно-оздоровительные и спортивные занятия, мероприятия)</a:t>
          </a:r>
          <a:endParaRPr lang="ru-RU" dirty="0"/>
        </a:p>
      </dgm:t>
    </dgm:pt>
    <dgm:pt modelId="{475CE8BE-0030-4030-84C0-C98B6C95DBB4}" type="parTrans" cxnId="{ECEFD74F-F70C-4A46-8288-F11DCEA2E9BB}">
      <dgm:prSet/>
      <dgm:spPr/>
      <dgm:t>
        <a:bodyPr/>
        <a:lstStyle/>
        <a:p>
          <a:endParaRPr lang="ru-RU"/>
        </a:p>
      </dgm:t>
    </dgm:pt>
    <dgm:pt modelId="{11D3325C-A641-4187-A312-E6328A706904}" type="sibTrans" cxnId="{ECEFD74F-F70C-4A46-8288-F11DCEA2E9BB}">
      <dgm:prSet/>
      <dgm:spPr/>
      <dgm:t>
        <a:bodyPr/>
        <a:lstStyle/>
        <a:p>
          <a:endParaRPr lang="ru-RU"/>
        </a:p>
      </dgm:t>
    </dgm:pt>
    <dgm:pt modelId="{D66AFE5F-F1F7-4E3F-840A-12AAD031A1B2}">
      <dgm:prSet/>
      <dgm:spPr/>
      <dgm:t>
        <a:bodyPr/>
        <a:lstStyle/>
        <a:p>
          <a:r>
            <a:rPr lang="ru-RU" b="1" dirty="0" smtClean="0"/>
            <a:t>(диагностика, групповые коррекционные занятия, воспитательные мероприятия)</a:t>
          </a:r>
          <a:endParaRPr lang="ru-RU" dirty="0"/>
        </a:p>
      </dgm:t>
    </dgm:pt>
    <dgm:pt modelId="{28487185-EFEC-4BC2-81C9-C71F536FC0B9}" type="parTrans" cxnId="{ACB9DBCE-BA46-4DC1-9A3D-9197372D89F1}">
      <dgm:prSet/>
      <dgm:spPr/>
      <dgm:t>
        <a:bodyPr/>
        <a:lstStyle/>
        <a:p>
          <a:endParaRPr lang="ru-RU"/>
        </a:p>
      </dgm:t>
    </dgm:pt>
    <dgm:pt modelId="{1A7AB4CE-92EB-4330-AAE4-34448175B1C6}" type="sibTrans" cxnId="{ACB9DBCE-BA46-4DC1-9A3D-9197372D89F1}">
      <dgm:prSet/>
      <dgm:spPr/>
      <dgm:t>
        <a:bodyPr/>
        <a:lstStyle/>
        <a:p>
          <a:endParaRPr lang="ru-RU"/>
        </a:p>
      </dgm:t>
    </dgm:pt>
    <dgm:pt modelId="{20032DDC-73A0-4A3E-B7F1-49B880AD7411}" type="pres">
      <dgm:prSet presAssocID="{49805374-53A7-4923-A4F5-374FD18D239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B8B458-571D-40BC-B609-1315749BB5AD}" type="pres">
      <dgm:prSet presAssocID="{BEA66126-BE6B-41E7-93D9-C0DD9A8907CF}" presName="composite" presStyleCnt="0"/>
      <dgm:spPr/>
    </dgm:pt>
    <dgm:pt modelId="{CA9F0E9D-F6EB-4389-BC48-60FE57D895DB}" type="pres">
      <dgm:prSet presAssocID="{BEA66126-BE6B-41E7-93D9-C0DD9A8907CF}" presName="parentText" presStyleLbl="alignNode1" presStyleIdx="0" presStyleCnt="3" custLinFactNeighborX="658" custLinFactNeighborY="-28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2BEDA-D15A-4409-A8C8-4D1C5D6EBDC9}" type="pres">
      <dgm:prSet presAssocID="{BEA66126-BE6B-41E7-93D9-C0DD9A8907C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AED252-5FEE-4260-99D9-43168B6FF97C}" type="pres">
      <dgm:prSet presAssocID="{61A869AD-4A5F-42DA-94DB-B412C91C0A7B}" presName="sp" presStyleCnt="0"/>
      <dgm:spPr/>
    </dgm:pt>
    <dgm:pt modelId="{C0FAFA22-A41F-481B-927D-E6BB6C61FA0B}" type="pres">
      <dgm:prSet presAssocID="{96F93C5C-9B44-49B6-BDC1-BB3AC7427D16}" presName="composite" presStyleCnt="0"/>
      <dgm:spPr/>
    </dgm:pt>
    <dgm:pt modelId="{C90B5048-0D77-407E-9D63-9F85634B7020}" type="pres">
      <dgm:prSet presAssocID="{96F93C5C-9B44-49B6-BDC1-BB3AC7427D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C79FF-6C16-40B2-8A98-22A478F8B33D}" type="pres">
      <dgm:prSet presAssocID="{96F93C5C-9B44-49B6-BDC1-BB3AC7427D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2803A5-D0EA-4408-9EE4-B49D0637EC49}" type="pres">
      <dgm:prSet presAssocID="{84295465-7290-4A65-B211-972ADFDD0159}" presName="sp" presStyleCnt="0"/>
      <dgm:spPr/>
    </dgm:pt>
    <dgm:pt modelId="{6842FC34-702A-4A4C-A3CB-02346A3F9956}" type="pres">
      <dgm:prSet presAssocID="{09F1FA13-65F1-43DA-9E2B-AC043489C2CB}" presName="composite" presStyleCnt="0"/>
      <dgm:spPr/>
    </dgm:pt>
    <dgm:pt modelId="{838C6942-5669-4EEF-A166-D2D83FE0D6F4}" type="pres">
      <dgm:prSet presAssocID="{09F1FA13-65F1-43DA-9E2B-AC043489C2C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9BD3A4-B16D-45BA-A5E3-D5D90CEA15DD}" type="pres">
      <dgm:prSet presAssocID="{09F1FA13-65F1-43DA-9E2B-AC043489C2C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091647-E45D-4127-A74B-FB8A16C19B38}" type="presOf" srcId="{09F1FA13-65F1-43DA-9E2B-AC043489C2CB}" destId="{838C6942-5669-4EEF-A166-D2D83FE0D6F4}" srcOrd="0" destOrd="0" presId="urn:microsoft.com/office/officeart/2005/8/layout/chevron2"/>
    <dgm:cxn modelId="{ED0D3815-F20E-488F-8C13-EA1B50D5F7A1}" type="presOf" srcId="{BEA66126-BE6B-41E7-93D9-C0DD9A8907CF}" destId="{CA9F0E9D-F6EB-4389-BC48-60FE57D895DB}" srcOrd="0" destOrd="0" presId="urn:microsoft.com/office/officeart/2005/8/layout/chevron2"/>
    <dgm:cxn modelId="{B7B30018-2B3D-457A-A688-D29B9FCBDE80}" type="presOf" srcId="{49805374-53A7-4923-A4F5-374FD18D2392}" destId="{20032DDC-73A0-4A3E-B7F1-49B880AD7411}" srcOrd="0" destOrd="0" presId="urn:microsoft.com/office/officeart/2005/8/layout/chevron2"/>
    <dgm:cxn modelId="{ECEFD74F-F70C-4A46-8288-F11DCEA2E9BB}" srcId="{09F1FA13-65F1-43DA-9E2B-AC043489C2CB}" destId="{5AE35BF8-0618-4EEB-9359-AFD1BB1D09E3}" srcOrd="0" destOrd="0" parTransId="{475CE8BE-0030-4030-84C0-C98B6C95DBB4}" sibTransId="{11D3325C-A641-4187-A312-E6328A706904}"/>
    <dgm:cxn modelId="{9AC966AB-6BC1-4A06-B10F-C65A5EDA13D2}" type="presOf" srcId="{5AE35BF8-0618-4EEB-9359-AFD1BB1D09E3}" destId="{CE9BD3A4-B16D-45BA-A5E3-D5D90CEA15DD}" srcOrd="0" destOrd="0" presId="urn:microsoft.com/office/officeart/2005/8/layout/chevron2"/>
    <dgm:cxn modelId="{2EA6A0A5-27A1-4E87-B6A0-9E586F5C38E3}" srcId="{BEA66126-BE6B-41E7-93D9-C0DD9A8907CF}" destId="{2927B7FE-CF00-4B7A-9F96-1634972EE780}" srcOrd="0" destOrd="0" parTransId="{3A0688D8-417F-449D-95D0-07FA66389798}" sibTransId="{F7DC32D9-64B5-4E48-9BF8-F84A765AE3C7}"/>
    <dgm:cxn modelId="{B6E704D5-B7F6-4144-BE0A-4BD9F1D64F28}" type="presOf" srcId="{2927B7FE-CF00-4B7A-9F96-1634972EE780}" destId="{6C32BEDA-D15A-4409-A8C8-4D1C5D6EBDC9}" srcOrd="0" destOrd="0" presId="urn:microsoft.com/office/officeart/2005/8/layout/chevron2"/>
    <dgm:cxn modelId="{9457E00B-5A3A-48CE-828C-FD3994E5D0E3}" type="presOf" srcId="{D66AFE5F-F1F7-4E3F-840A-12AAD031A1B2}" destId="{6D1C79FF-6C16-40B2-8A98-22A478F8B33D}" srcOrd="0" destOrd="0" presId="urn:microsoft.com/office/officeart/2005/8/layout/chevron2"/>
    <dgm:cxn modelId="{C651F4B3-19A5-4169-9892-2B83F5A1DC20}" srcId="{49805374-53A7-4923-A4F5-374FD18D2392}" destId="{09F1FA13-65F1-43DA-9E2B-AC043489C2CB}" srcOrd="2" destOrd="0" parTransId="{88F0C0E4-F219-49B6-8B7B-25140EBD1A54}" sibTransId="{97832F1E-067D-4247-9E4C-7A58F961E772}"/>
    <dgm:cxn modelId="{4FE2E11D-104D-434F-8CE2-CC733E3E7D8D}" srcId="{49805374-53A7-4923-A4F5-374FD18D2392}" destId="{96F93C5C-9B44-49B6-BDC1-BB3AC7427D16}" srcOrd="1" destOrd="0" parTransId="{1DA07C7F-08F6-459B-B8E1-71D4EC0796F0}" sibTransId="{84295465-7290-4A65-B211-972ADFDD0159}"/>
    <dgm:cxn modelId="{47A88134-BBAE-4D32-8318-1A9E15E8A54D}" type="presOf" srcId="{96F93C5C-9B44-49B6-BDC1-BB3AC7427D16}" destId="{C90B5048-0D77-407E-9D63-9F85634B7020}" srcOrd="0" destOrd="0" presId="urn:microsoft.com/office/officeart/2005/8/layout/chevron2"/>
    <dgm:cxn modelId="{E4F07E72-9E9B-47DD-836A-A14526892695}" srcId="{49805374-53A7-4923-A4F5-374FD18D2392}" destId="{BEA66126-BE6B-41E7-93D9-C0DD9A8907CF}" srcOrd="0" destOrd="0" parTransId="{548343DE-36F2-40CC-AB4D-4714262C1F79}" sibTransId="{61A869AD-4A5F-42DA-94DB-B412C91C0A7B}"/>
    <dgm:cxn modelId="{ACB9DBCE-BA46-4DC1-9A3D-9197372D89F1}" srcId="{96F93C5C-9B44-49B6-BDC1-BB3AC7427D16}" destId="{D66AFE5F-F1F7-4E3F-840A-12AAD031A1B2}" srcOrd="0" destOrd="0" parTransId="{28487185-EFEC-4BC2-81C9-C71F536FC0B9}" sibTransId="{1A7AB4CE-92EB-4330-AAE4-34448175B1C6}"/>
    <dgm:cxn modelId="{67C2B5BC-3484-4E4D-9740-9717B8E7BA35}" type="presParOf" srcId="{20032DDC-73A0-4A3E-B7F1-49B880AD7411}" destId="{60B8B458-571D-40BC-B609-1315749BB5AD}" srcOrd="0" destOrd="0" presId="urn:microsoft.com/office/officeart/2005/8/layout/chevron2"/>
    <dgm:cxn modelId="{C7FA811F-B471-435B-890B-8C7BA463F228}" type="presParOf" srcId="{60B8B458-571D-40BC-B609-1315749BB5AD}" destId="{CA9F0E9D-F6EB-4389-BC48-60FE57D895DB}" srcOrd="0" destOrd="0" presId="urn:microsoft.com/office/officeart/2005/8/layout/chevron2"/>
    <dgm:cxn modelId="{F755ACED-00F9-464A-8F4C-B8BBF2871CBF}" type="presParOf" srcId="{60B8B458-571D-40BC-B609-1315749BB5AD}" destId="{6C32BEDA-D15A-4409-A8C8-4D1C5D6EBDC9}" srcOrd="1" destOrd="0" presId="urn:microsoft.com/office/officeart/2005/8/layout/chevron2"/>
    <dgm:cxn modelId="{DE9CB58E-92D1-4BFB-AFA6-F06EA884515F}" type="presParOf" srcId="{20032DDC-73A0-4A3E-B7F1-49B880AD7411}" destId="{83AED252-5FEE-4260-99D9-43168B6FF97C}" srcOrd="1" destOrd="0" presId="urn:microsoft.com/office/officeart/2005/8/layout/chevron2"/>
    <dgm:cxn modelId="{614DBD7C-4A29-4958-9322-B54403BF2D36}" type="presParOf" srcId="{20032DDC-73A0-4A3E-B7F1-49B880AD7411}" destId="{C0FAFA22-A41F-481B-927D-E6BB6C61FA0B}" srcOrd="2" destOrd="0" presId="urn:microsoft.com/office/officeart/2005/8/layout/chevron2"/>
    <dgm:cxn modelId="{2A3E18F0-CEC2-45AA-A055-60FC82872620}" type="presParOf" srcId="{C0FAFA22-A41F-481B-927D-E6BB6C61FA0B}" destId="{C90B5048-0D77-407E-9D63-9F85634B7020}" srcOrd="0" destOrd="0" presId="urn:microsoft.com/office/officeart/2005/8/layout/chevron2"/>
    <dgm:cxn modelId="{7D99725C-282A-4F9F-B6DB-CFDDD8FD10DC}" type="presParOf" srcId="{C0FAFA22-A41F-481B-927D-E6BB6C61FA0B}" destId="{6D1C79FF-6C16-40B2-8A98-22A478F8B33D}" srcOrd="1" destOrd="0" presId="urn:microsoft.com/office/officeart/2005/8/layout/chevron2"/>
    <dgm:cxn modelId="{C32BD022-664D-4D66-BA86-DECEB9988C0C}" type="presParOf" srcId="{20032DDC-73A0-4A3E-B7F1-49B880AD7411}" destId="{6C2803A5-D0EA-4408-9EE4-B49D0637EC49}" srcOrd="3" destOrd="0" presId="urn:microsoft.com/office/officeart/2005/8/layout/chevron2"/>
    <dgm:cxn modelId="{B9C76668-EC86-4A92-8B3D-01093E4844FE}" type="presParOf" srcId="{20032DDC-73A0-4A3E-B7F1-49B880AD7411}" destId="{6842FC34-702A-4A4C-A3CB-02346A3F9956}" srcOrd="4" destOrd="0" presId="urn:microsoft.com/office/officeart/2005/8/layout/chevron2"/>
    <dgm:cxn modelId="{21E6393C-9BE1-46A9-9568-C1E85C827795}" type="presParOf" srcId="{6842FC34-702A-4A4C-A3CB-02346A3F9956}" destId="{838C6942-5669-4EEF-A166-D2D83FE0D6F4}" srcOrd="0" destOrd="0" presId="urn:microsoft.com/office/officeart/2005/8/layout/chevron2"/>
    <dgm:cxn modelId="{CE1902D4-1CFC-4FEF-91F9-5DD95748A4B8}" type="presParOf" srcId="{6842FC34-702A-4A4C-A3CB-02346A3F9956}" destId="{CE9BD3A4-B16D-45BA-A5E3-D5D90CEA15D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8BDD4D-082F-4C9A-BE3A-7D79E03DC2F9}" type="doc">
      <dgm:prSet loTypeId="urn:microsoft.com/office/officeart/2005/8/layout/chevron2" loCatId="process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309C92B6-C107-4172-8977-FD860EAE1993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100" b="1" dirty="0" smtClean="0"/>
            <a:t>Музыкальный руководитель</a:t>
          </a:r>
        </a:p>
        <a:p>
          <a:endParaRPr lang="ru-RU" sz="2000" dirty="0"/>
        </a:p>
      </dgm:t>
    </dgm:pt>
    <dgm:pt modelId="{2C4B78A4-3888-483A-801B-B8962BBCBA60}" type="parTrans" cxnId="{0796472A-0F57-41B7-AB08-BA6AF4B6624F}">
      <dgm:prSet/>
      <dgm:spPr/>
      <dgm:t>
        <a:bodyPr/>
        <a:lstStyle/>
        <a:p>
          <a:endParaRPr lang="ru-RU"/>
        </a:p>
      </dgm:t>
    </dgm:pt>
    <dgm:pt modelId="{E7D5A1F6-0B99-43C0-97A9-0C21001D918B}" type="sibTrans" cxnId="{0796472A-0F57-41B7-AB08-BA6AF4B6624F}">
      <dgm:prSet/>
      <dgm:spPr/>
      <dgm:t>
        <a:bodyPr/>
        <a:lstStyle/>
        <a:p>
          <a:endParaRPr lang="ru-RU"/>
        </a:p>
      </dgm:t>
    </dgm:pt>
    <dgm:pt modelId="{E0AB6CB4-26ED-489A-8AC4-DD2C3368AFED}">
      <dgm:prSet phldrT="[Текст]" custT="1"/>
      <dgm:spPr/>
      <dgm:t>
        <a:bodyPr/>
        <a:lstStyle/>
        <a:p>
          <a:r>
            <a:rPr lang="ru-RU" sz="1400" b="1" dirty="0" smtClean="0"/>
            <a:t>(система музыкальных коррекционных занятий)</a:t>
          </a:r>
          <a:endParaRPr lang="ru-RU" sz="1400" dirty="0"/>
        </a:p>
      </dgm:t>
    </dgm:pt>
    <dgm:pt modelId="{6D617F07-CC0B-4811-8290-F501070D905C}" type="parTrans" cxnId="{2214F9A9-6F6B-46BD-B44A-CD69CADF289B}">
      <dgm:prSet/>
      <dgm:spPr/>
      <dgm:t>
        <a:bodyPr/>
        <a:lstStyle/>
        <a:p>
          <a:endParaRPr lang="ru-RU"/>
        </a:p>
      </dgm:t>
    </dgm:pt>
    <dgm:pt modelId="{34C7C72A-D398-42D3-ADE0-FE40BCDA5FD7}" type="sibTrans" cxnId="{2214F9A9-6F6B-46BD-B44A-CD69CADF289B}">
      <dgm:prSet/>
      <dgm:spPr/>
      <dgm:t>
        <a:bodyPr/>
        <a:lstStyle/>
        <a:p>
          <a:endParaRPr lang="ru-RU"/>
        </a:p>
      </dgm:t>
    </dgm:pt>
    <dgm:pt modelId="{5B433288-56E2-4981-B8A9-CF55A0F85430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100" b="1" dirty="0" smtClean="0"/>
            <a:t>Педагоги дополнительного образования</a:t>
          </a:r>
        </a:p>
      </dgm:t>
    </dgm:pt>
    <dgm:pt modelId="{E1EC4A24-B3B0-4002-B7F4-020848BDE44B}" type="parTrans" cxnId="{348B490B-404C-4BA1-9060-1464E5709ED5}">
      <dgm:prSet/>
      <dgm:spPr/>
      <dgm:t>
        <a:bodyPr/>
        <a:lstStyle/>
        <a:p>
          <a:endParaRPr lang="ru-RU"/>
        </a:p>
      </dgm:t>
    </dgm:pt>
    <dgm:pt modelId="{FE531972-7A92-4741-91E2-A5F5DACCBC2C}" type="sibTrans" cxnId="{348B490B-404C-4BA1-9060-1464E5709ED5}">
      <dgm:prSet/>
      <dgm:spPr/>
      <dgm:t>
        <a:bodyPr/>
        <a:lstStyle/>
        <a:p>
          <a:endParaRPr lang="ru-RU"/>
        </a:p>
      </dgm:t>
    </dgm:pt>
    <dgm:pt modelId="{CD658F04-D060-4894-8A6D-AA8F390C9096}">
      <dgm:prSet phldrT="[Текст]" custT="1"/>
      <dgm:spPr/>
      <dgm:t>
        <a:bodyPr/>
        <a:lstStyle/>
        <a:p>
          <a:r>
            <a:rPr lang="ru-RU" sz="1400" b="1" dirty="0" smtClean="0"/>
            <a:t>(система  занятий художественно-эстетической направленности</a:t>
          </a:r>
          <a:endParaRPr lang="ru-RU" sz="1400" dirty="0"/>
        </a:p>
      </dgm:t>
    </dgm:pt>
    <dgm:pt modelId="{12342331-269F-4FBF-A4DF-BE4540DCA1AF}" type="parTrans" cxnId="{8BAD910D-84B5-4537-8429-2851F6F38C13}">
      <dgm:prSet/>
      <dgm:spPr/>
      <dgm:t>
        <a:bodyPr/>
        <a:lstStyle/>
        <a:p>
          <a:endParaRPr lang="ru-RU"/>
        </a:p>
      </dgm:t>
    </dgm:pt>
    <dgm:pt modelId="{F507B85A-CB4D-4ED7-9FC3-48B4800631EF}" type="sibTrans" cxnId="{8BAD910D-84B5-4537-8429-2851F6F38C13}">
      <dgm:prSet/>
      <dgm:spPr/>
      <dgm:t>
        <a:bodyPr/>
        <a:lstStyle/>
        <a:p>
          <a:endParaRPr lang="ru-RU"/>
        </a:p>
      </dgm:t>
    </dgm:pt>
    <dgm:pt modelId="{7355BE16-207D-4229-AEC0-EDCD0884076F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200" dirty="0" smtClean="0"/>
            <a:t>Инструктор по труду</a:t>
          </a:r>
          <a:endParaRPr lang="ru-RU" sz="1200" dirty="0"/>
        </a:p>
      </dgm:t>
    </dgm:pt>
    <dgm:pt modelId="{78437584-5FB5-4BB5-9FA4-2FBFF55A51C7}" type="parTrans" cxnId="{2CFB04CB-C089-4252-80FB-6CAFAEE61128}">
      <dgm:prSet/>
      <dgm:spPr/>
      <dgm:t>
        <a:bodyPr/>
        <a:lstStyle/>
        <a:p>
          <a:endParaRPr lang="ru-RU"/>
        </a:p>
      </dgm:t>
    </dgm:pt>
    <dgm:pt modelId="{019760FA-C785-417F-B8EE-F588934C09A4}" type="sibTrans" cxnId="{2CFB04CB-C089-4252-80FB-6CAFAEE61128}">
      <dgm:prSet/>
      <dgm:spPr/>
      <dgm:t>
        <a:bodyPr/>
        <a:lstStyle/>
        <a:p>
          <a:endParaRPr lang="ru-RU"/>
        </a:p>
      </dgm:t>
    </dgm:pt>
    <dgm:pt modelId="{1EE3D54A-AD32-4C75-A441-86AE0D277A71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dirty="0" err="1" smtClean="0"/>
            <a:t>Культорга</a:t>
          </a:r>
          <a:endParaRPr lang="ru-RU" sz="1400" dirty="0" smtClean="0"/>
        </a:p>
        <a:p>
          <a:r>
            <a:rPr lang="ru-RU" sz="1400" dirty="0" err="1" smtClean="0"/>
            <a:t>низатор</a:t>
          </a:r>
          <a:endParaRPr lang="ru-RU" sz="1400" dirty="0"/>
        </a:p>
      </dgm:t>
    </dgm:pt>
    <dgm:pt modelId="{7E03AC33-5EC5-4043-9E4F-85D847DC4A12}" type="parTrans" cxnId="{2C3550F0-3569-4C3B-875D-610FE1AC4962}">
      <dgm:prSet/>
      <dgm:spPr/>
      <dgm:t>
        <a:bodyPr/>
        <a:lstStyle/>
        <a:p>
          <a:endParaRPr lang="ru-RU"/>
        </a:p>
      </dgm:t>
    </dgm:pt>
    <dgm:pt modelId="{BE709283-2D75-4C71-B32A-98A76387873B}" type="sibTrans" cxnId="{2C3550F0-3569-4C3B-875D-610FE1AC4962}">
      <dgm:prSet/>
      <dgm:spPr/>
      <dgm:t>
        <a:bodyPr/>
        <a:lstStyle/>
        <a:p>
          <a:endParaRPr lang="ru-RU"/>
        </a:p>
      </dgm:t>
    </dgm:pt>
    <dgm:pt modelId="{022B85E1-8041-498D-B747-FFD9100368FC}">
      <dgm:prSet custT="1"/>
      <dgm:spPr/>
      <dgm:t>
        <a:bodyPr/>
        <a:lstStyle/>
        <a:p>
          <a:r>
            <a:rPr lang="ru-RU" sz="1200" b="1" dirty="0" smtClean="0"/>
            <a:t>(коллективные познавательно-развлекательные мероприятия, работа кружков, участие в фестивалях).</a:t>
          </a:r>
          <a:endParaRPr lang="ru-RU" sz="1200" dirty="0"/>
        </a:p>
      </dgm:t>
    </dgm:pt>
    <dgm:pt modelId="{919D27B1-5B62-484B-A081-AE7663C96B71}" type="parTrans" cxnId="{6ACAEE35-D9BA-4D45-B2FA-DADD8F94F4DD}">
      <dgm:prSet/>
      <dgm:spPr/>
      <dgm:t>
        <a:bodyPr/>
        <a:lstStyle/>
        <a:p>
          <a:endParaRPr lang="ru-RU"/>
        </a:p>
      </dgm:t>
    </dgm:pt>
    <dgm:pt modelId="{4C97BF9F-A03A-4C41-B3F7-5725A131F745}" type="sibTrans" cxnId="{6ACAEE35-D9BA-4D45-B2FA-DADD8F94F4DD}">
      <dgm:prSet/>
      <dgm:spPr/>
      <dgm:t>
        <a:bodyPr/>
        <a:lstStyle/>
        <a:p>
          <a:endParaRPr lang="ru-RU"/>
        </a:p>
      </dgm:t>
    </dgm:pt>
    <dgm:pt modelId="{2A6EB3E4-5CBF-4101-91D9-6B1FE9297F3B}">
      <dgm:prSet custT="1"/>
      <dgm:spPr/>
      <dgm:t>
        <a:bodyPr/>
        <a:lstStyle/>
        <a:p>
          <a:r>
            <a:rPr lang="ru-RU" sz="1400" b="1" dirty="0" smtClean="0"/>
            <a:t>(обучение трудовым навыкам</a:t>
          </a:r>
          <a:r>
            <a:rPr lang="ru-RU" sz="1400" dirty="0" smtClean="0"/>
            <a:t>)</a:t>
          </a:r>
          <a:endParaRPr lang="ru-RU" sz="1400" dirty="0"/>
        </a:p>
      </dgm:t>
    </dgm:pt>
    <dgm:pt modelId="{3BE0859B-C56B-4FA2-A5B7-041CBF9F6F02}" type="parTrans" cxnId="{C3700A01-F92B-4FF8-81E8-E7890FEA6976}">
      <dgm:prSet/>
      <dgm:spPr/>
    </dgm:pt>
    <dgm:pt modelId="{905B3BE9-B29A-4694-A562-B15567137697}" type="sibTrans" cxnId="{C3700A01-F92B-4FF8-81E8-E7890FEA6976}">
      <dgm:prSet/>
      <dgm:spPr/>
    </dgm:pt>
    <dgm:pt modelId="{8F5C822D-0C30-4C9D-B8AF-A132ECAA8436}" type="pres">
      <dgm:prSet presAssocID="{F18BDD4D-082F-4C9A-BE3A-7D79E03DC2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3BAF7C-17A2-461B-B402-0B0A3AD1FFE4}" type="pres">
      <dgm:prSet presAssocID="{309C92B6-C107-4172-8977-FD860EAE1993}" presName="composite" presStyleCnt="0"/>
      <dgm:spPr/>
    </dgm:pt>
    <dgm:pt modelId="{07BEF1C7-1AFC-4A8F-9F47-DCF9C96584F9}" type="pres">
      <dgm:prSet presAssocID="{309C92B6-C107-4172-8977-FD860EAE1993}" presName="parentText" presStyleLbl="alignNode1" presStyleIdx="0" presStyleCnt="4" custLinFactNeighborX="0" custLinFactNeighborY="-2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039D22-8A1F-4241-B539-6600322393CC}" type="pres">
      <dgm:prSet presAssocID="{309C92B6-C107-4172-8977-FD860EAE1993}" presName="descendantText" presStyleLbl="alignAcc1" presStyleIdx="0" presStyleCnt="4" custScaleX="1072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41878B-2392-47A7-A84B-C3DF92AC6CEC}" type="pres">
      <dgm:prSet presAssocID="{E7D5A1F6-0B99-43C0-97A9-0C21001D918B}" presName="sp" presStyleCnt="0"/>
      <dgm:spPr/>
    </dgm:pt>
    <dgm:pt modelId="{B2D3124F-14FA-4A3F-BC28-8078C4D27557}" type="pres">
      <dgm:prSet presAssocID="{5B433288-56E2-4981-B8A9-CF55A0F85430}" presName="composite" presStyleCnt="0"/>
      <dgm:spPr/>
    </dgm:pt>
    <dgm:pt modelId="{D0B028D4-8168-494D-89ED-20A6D4FCA76C}" type="pres">
      <dgm:prSet presAssocID="{5B433288-56E2-4981-B8A9-CF55A0F85430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92ECC4-A441-4A90-B4BA-48AF162F00EC}" type="pres">
      <dgm:prSet presAssocID="{5B433288-56E2-4981-B8A9-CF55A0F85430}" presName="descendantText" presStyleLbl="alignAcc1" presStyleIdx="1" presStyleCnt="4" custScaleX="108605" custScaleY="115598" custLinFactNeighborX="-2564" custLinFactNeighborY="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38D00D-BD5E-405B-AB62-0E2FC3AFAC8D}" type="pres">
      <dgm:prSet presAssocID="{FE531972-7A92-4741-91E2-A5F5DACCBC2C}" presName="sp" presStyleCnt="0"/>
      <dgm:spPr/>
    </dgm:pt>
    <dgm:pt modelId="{5243F02E-7867-4618-8420-608E2DF09594}" type="pres">
      <dgm:prSet presAssocID="{7355BE16-207D-4229-AEC0-EDCD0884076F}" presName="composite" presStyleCnt="0"/>
      <dgm:spPr/>
    </dgm:pt>
    <dgm:pt modelId="{A4F3957D-8627-45EC-BDD3-6B12E22498AF}" type="pres">
      <dgm:prSet presAssocID="{7355BE16-207D-4229-AEC0-EDCD0884076F}" presName="parentText" presStyleLbl="alignNode1" presStyleIdx="2" presStyleCnt="4" custLinFactNeighborX="0" custLinFactNeighborY="9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83570D-DF5C-4455-9E5A-D671E547353E}" type="pres">
      <dgm:prSet presAssocID="{7355BE16-207D-4229-AEC0-EDCD0884076F}" presName="descendantText" presStyleLbl="alignAcc1" presStyleIdx="2" presStyleCnt="4" custLinFactNeighborX="235" custLinFactNeighborY="21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03F00E-D524-4B95-BE0F-5DD0D58AA734}" type="pres">
      <dgm:prSet presAssocID="{019760FA-C785-417F-B8EE-F588934C09A4}" presName="sp" presStyleCnt="0"/>
      <dgm:spPr/>
    </dgm:pt>
    <dgm:pt modelId="{FDD45A30-2C16-4184-BBC5-27A508073C54}" type="pres">
      <dgm:prSet presAssocID="{1EE3D54A-AD32-4C75-A441-86AE0D277A71}" presName="composite" presStyleCnt="0"/>
      <dgm:spPr/>
    </dgm:pt>
    <dgm:pt modelId="{5BC8D709-E036-4350-8789-BF6B1C4E8C71}" type="pres">
      <dgm:prSet presAssocID="{1EE3D54A-AD32-4C75-A441-86AE0D277A71}" presName="parentText" presStyleLbl="alignNode1" presStyleIdx="3" presStyleCnt="4" custLinFactNeighborX="3431" custLinFactNeighborY="-335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1F19CA-AFF6-4C1B-A9FD-582B30B3E951}" type="pres">
      <dgm:prSet presAssocID="{1EE3D54A-AD32-4C75-A441-86AE0D277A71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8B490B-404C-4BA1-9060-1464E5709ED5}" srcId="{F18BDD4D-082F-4C9A-BE3A-7D79E03DC2F9}" destId="{5B433288-56E2-4981-B8A9-CF55A0F85430}" srcOrd="1" destOrd="0" parTransId="{E1EC4A24-B3B0-4002-B7F4-020848BDE44B}" sibTransId="{FE531972-7A92-4741-91E2-A5F5DACCBC2C}"/>
    <dgm:cxn modelId="{463356BD-EB47-4F14-BCE9-F87B365201A5}" type="presOf" srcId="{7355BE16-207D-4229-AEC0-EDCD0884076F}" destId="{A4F3957D-8627-45EC-BDD3-6B12E22498AF}" srcOrd="0" destOrd="0" presId="urn:microsoft.com/office/officeart/2005/8/layout/chevron2"/>
    <dgm:cxn modelId="{94D4659C-27B9-48C7-BCD1-22533ED84184}" type="presOf" srcId="{2A6EB3E4-5CBF-4101-91D9-6B1FE9297F3B}" destId="{EB83570D-DF5C-4455-9E5A-D671E547353E}" srcOrd="0" destOrd="0" presId="urn:microsoft.com/office/officeart/2005/8/layout/chevron2"/>
    <dgm:cxn modelId="{8BAD910D-84B5-4537-8429-2851F6F38C13}" srcId="{5B433288-56E2-4981-B8A9-CF55A0F85430}" destId="{CD658F04-D060-4894-8A6D-AA8F390C9096}" srcOrd="0" destOrd="0" parTransId="{12342331-269F-4FBF-A4DF-BE4540DCA1AF}" sibTransId="{F507B85A-CB4D-4ED7-9FC3-48B4800631EF}"/>
    <dgm:cxn modelId="{6ACAEE35-D9BA-4D45-B2FA-DADD8F94F4DD}" srcId="{1EE3D54A-AD32-4C75-A441-86AE0D277A71}" destId="{022B85E1-8041-498D-B747-FFD9100368FC}" srcOrd="0" destOrd="0" parTransId="{919D27B1-5B62-484B-A081-AE7663C96B71}" sibTransId="{4C97BF9F-A03A-4C41-B3F7-5725A131F745}"/>
    <dgm:cxn modelId="{C3700A01-F92B-4FF8-81E8-E7890FEA6976}" srcId="{7355BE16-207D-4229-AEC0-EDCD0884076F}" destId="{2A6EB3E4-5CBF-4101-91D9-6B1FE9297F3B}" srcOrd="0" destOrd="0" parTransId="{3BE0859B-C56B-4FA2-A5B7-041CBF9F6F02}" sibTransId="{905B3BE9-B29A-4694-A562-B15567137697}"/>
    <dgm:cxn modelId="{13637D95-50BC-49AA-A14F-0DD90D25DB9D}" type="presOf" srcId="{5B433288-56E2-4981-B8A9-CF55A0F85430}" destId="{D0B028D4-8168-494D-89ED-20A6D4FCA76C}" srcOrd="0" destOrd="0" presId="urn:microsoft.com/office/officeart/2005/8/layout/chevron2"/>
    <dgm:cxn modelId="{2CFB04CB-C089-4252-80FB-6CAFAEE61128}" srcId="{F18BDD4D-082F-4C9A-BE3A-7D79E03DC2F9}" destId="{7355BE16-207D-4229-AEC0-EDCD0884076F}" srcOrd="2" destOrd="0" parTransId="{78437584-5FB5-4BB5-9FA4-2FBFF55A51C7}" sibTransId="{019760FA-C785-417F-B8EE-F588934C09A4}"/>
    <dgm:cxn modelId="{15DB2C0A-0D0F-4B14-9B53-612598664FD8}" type="presOf" srcId="{309C92B6-C107-4172-8977-FD860EAE1993}" destId="{07BEF1C7-1AFC-4A8F-9F47-DCF9C96584F9}" srcOrd="0" destOrd="0" presId="urn:microsoft.com/office/officeart/2005/8/layout/chevron2"/>
    <dgm:cxn modelId="{56DB38B4-F0B7-4171-940D-AD7230495475}" type="presOf" srcId="{E0AB6CB4-26ED-489A-8AC4-DD2C3368AFED}" destId="{68039D22-8A1F-4241-B539-6600322393CC}" srcOrd="0" destOrd="0" presId="urn:microsoft.com/office/officeart/2005/8/layout/chevron2"/>
    <dgm:cxn modelId="{0796472A-0F57-41B7-AB08-BA6AF4B6624F}" srcId="{F18BDD4D-082F-4C9A-BE3A-7D79E03DC2F9}" destId="{309C92B6-C107-4172-8977-FD860EAE1993}" srcOrd="0" destOrd="0" parTransId="{2C4B78A4-3888-483A-801B-B8962BBCBA60}" sibTransId="{E7D5A1F6-0B99-43C0-97A9-0C21001D918B}"/>
    <dgm:cxn modelId="{2C3550F0-3569-4C3B-875D-610FE1AC4962}" srcId="{F18BDD4D-082F-4C9A-BE3A-7D79E03DC2F9}" destId="{1EE3D54A-AD32-4C75-A441-86AE0D277A71}" srcOrd="3" destOrd="0" parTransId="{7E03AC33-5EC5-4043-9E4F-85D847DC4A12}" sibTransId="{BE709283-2D75-4C71-B32A-98A76387873B}"/>
    <dgm:cxn modelId="{76D784F5-8B89-4C49-B483-E55477782AF5}" type="presOf" srcId="{1EE3D54A-AD32-4C75-A441-86AE0D277A71}" destId="{5BC8D709-E036-4350-8789-BF6B1C4E8C71}" srcOrd="0" destOrd="0" presId="urn:microsoft.com/office/officeart/2005/8/layout/chevron2"/>
    <dgm:cxn modelId="{2214F9A9-6F6B-46BD-B44A-CD69CADF289B}" srcId="{309C92B6-C107-4172-8977-FD860EAE1993}" destId="{E0AB6CB4-26ED-489A-8AC4-DD2C3368AFED}" srcOrd="0" destOrd="0" parTransId="{6D617F07-CC0B-4811-8290-F501070D905C}" sibTransId="{34C7C72A-D398-42D3-ADE0-FE40BCDA5FD7}"/>
    <dgm:cxn modelId="{0F431FD5-CF1A-4B38-B5B4-0E3A12F8E6A4}" type="presOf" srcId="{CD658F04-D060-4894-8A6D-AA8F390C9096}" destId="{8C92ECC4-A441-4A90-B4BA-48AF162F00EC}" srcOrd="0" destOrd="0" presId="urn:microsoft.com/office/officeart/2005/8/layout/chevron2"/>
    <dgm:cxn modelId="{9B880A2A-39AF-4D64-A074-6F0D585D0A04}" type="presOf" srcId="{022B85E1-8041-498D-B747-FFD9100368FC}" destId="{B01F19CA-AFF6-4C1B-A9FD-582B30B3E951}" srcOrd="0" destOrd="0" presId="urn:microsoft.com/office/officeart/2005/8/layout/chevron2"/>
    <dgm:cxn modelId="{8EEE2061-5213-40B9-B56C-1E333FB11AED}" type="presOf" srcId="{F18BDD4D-082F-4C9A-BE3A-7D79E03DC2F9}" destId="{8F5C822D-0C30-4C9D-B8AF-A132ECAA8436}" srcOrd="0" destOrd="0" presId="urn:microsoft.com/office/officeart/2005/8/layout/chevron2"/>
    <dgm:cxn modelId="{899FECD0-38A4-4583-8D9D-3419663B2579}" type="presParOf" srcId="{8F5C822D-0C30-4C9D-B8AF-A132ECAA8436}" destId="{F43BAF7C-17A2-461B-B402-0B0A3AD1FFE4}" srcOrd="0" destOrd="0" presId="urn:microsoft.com/office/officeart/2005/8/layout/chevron2"/>
    <dgm:cxn modelId="{CCD1F2E8-C884-4CA3-9713-8AC6AA823BC6}" type="presParOf" srcId="{F43BAF7C-17A2-461B-B402-0B0A3AD1FFE4}" destId="{07BEF1C7-1AFC-4A8F-9F47-DCF9C96584F9}" srcOrd="0" destOrd="0" presId="urn:microsoft.com/office/officeart/2005/8/layout/chevron2"/>
    <dgm:cxn modelId="{4E3CFF48-9A48-4F38-ACA2-69E08BE09580}" type="presParOf" srcId="{F43BAF7C-17A2-461B-B402-0B0A3AD1FFE4}" destId="{68039D22-8A1F-4241-B539-6600322393CC}" srcOrd="1" destOrd="0" presId="urn:microsoft.com/office/officeart/2005/8/layout/chevron2"/>
    <dgm:cxn modelId="{F5353310-63AC-4B9E-8AEC-F1333AAF4035}" type="presParOf" srcId="{8F5C822D-0C30-4C9D-B8AF-A132ECAA8436}" destId="{D641878B-2392-47A7-A84B-C3DF92AC6CEC}" srcOrd="1" destOrd="0" presId="urn:microsoft.com/office/officeart/2005/8/layout/chevron2"/>
    <dgm:cxn modelId="{CE9118AB-B4C1-48BC-B2F1-595F4F859C6A}" type="presParOf" srcId="{8F5C822D-0C30-4C9D-B8AF-A132ECAA8436}" destId="{B2D3124F-14FA-4A3F-BC28-8078C4D27557}" srcOrd="2" destOrd="0" presId="urn:microsoft.com/office/officeart/2005/8/layout/chevron2"/>
    <dgm:cxn modelId="{39ADBA3C-96FA-4808-90A1-8803C341DF1A}" type="presParOf" srcId="{B2D3124F-14FA-4A3F-BC28-8078C4D27557}" destId="{D0B028D4-8168-494D-89ED-20A6D4FCA76C}" srcOrd="0" destOrd="0" presId="urn:microsoft.com/office/officeart/2005/8/layout/chevron2"/>
    <dgm:cxn modelId="{120234A9-76E1-4AD4-93B5-668BB373D91B}" type="presParOf" srcId="{B2D3124F-14FA-4A3F-BC28-8078C4D27557}" destId="{8C92ECC4-A441-4A90-B4BA-48AF162F00EC}" srcOrd="1" destOrd="0" presId="urn:microsoft.com/office/officeart/2005/8/layout/chevron2"/>
    <dgm:cxn modelId="{21193E91-C6A8-4DBC-B714-D595FC304EF7}" type="presParOf" srcId="{8F5C822D-0C30-4C9D-B8AF-A132ECAA8436}" destId="{DC38D00D-BD5E-405B-AB62-0E2FC3AFAC8D}" srcOrd="3" destOrd="0" presId="urn:microsoft.com/office/officeart/2005/8/layout/chevron2"/>
    <dgm:cxn modelId="{8AF13258-ABF9-43FD-BA4E-BFCAB25F1C14}" type="presParOf" srcId="{8F5C822D-0C30-4C9D-B8AF-A132ECAA8436}" destId="{5243F02E-7867-4618-8420-608E2DF09594}" srcOrd="4" destOrd="0" presId="urn:microsoft.com/office/officeart/2005/8/layout/chevron2"/>
    <dgm:cxn modelId="{0B28ED77-1D7C-4327-AB95-2481A0BB7B49}" type="presParOf" srcId="{5243F02E-7867-4618-8420-608E2DF09594}" destId="{A4F3957D-8627-45EC-BDD3-6B12E22498AF}" srcOrd="0" destOrd="0" presId="urn:microsoft.com/office/officeart/2005/8/layout/chevron2"/>
    <dgm:cxn modelId="{D82B4E9D-6680-4000-B547-6D8FBDA360C2}" type="presParOf" srcId="{5243F02E-7867-4618-8420-608E2DF09594}" destId="{EB83570D-DF5C-4455-9E5A-D671E547353E}" srcOrd="1" destOrd="0" presId="urn:microsoft.com/office/officeart/2005/8/layout/chevron2"/>
    <dgm:cxn modelId="{19A7D788-985D-44E2-8BF8-E723BBFBBCC2}" type="presParOf" srcId="{8F5C822D-0C30-4C9D-B8AF-A132ECAA8436}" destId="{8D03F00E-D524-4B95-BE0F-5DD0D58AA734}" srcOrd="5" destOrd="0" presId="urn:microsoft.com/office/officeart/2005/8/layout/chevron2"/>
    <dgm:cxn modelId="{67AD5A60-1287-4799-B2D4-AC661FE6F8F9}" type="presParOf" srcId="{8F5C822D-0C30-4C9D-B8AF-A132ECAA8436}" destId="{FDD45A30-2C16-4184-BBC5-27A508073C54}" srcOrd="6" destOrd="0" presId="urn:microsoft.com/office/officeart/2005/8/layout/chevron2"/>
    <dgm:cxn modelId="{C268ADD4-99EE-4079-AF50-0ADABBCC7386}" type="presParOf" srcId="{FDD45A30-2C16-4184-BBC5-27A508073C54}" destId="{5BC8D709-E036-4350-8789-BF6B1C4E8C71}" srcOrd="0" destOrd="0" presId="urn:microsoft.com/office/officeart/2005/8/layout/chevron2"/>
    <dgm:cxn modelId="{C3A0617D-3A35-4F55-A51C-74CE6BC8D7ED}" type="presParOf" srcId="{FDD45A30-2C16-4184-BBC5-27A508073C54}" destId="{B01F19CA-AFF6-4C1B-A9FD-582B30B3E95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97B4CB3-0AE2-44CE-949B-6E59AD918953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886BD4-2220-4332-BC7D-5932A15D531B}">
      <dgm:prSet phldrT="[Текст]"/>
      <dgm:spPr>
        <a:ln>
          <a:solidFill>
            <a:srgbClr val="FFC000"/>
          </a:solidFill>
        </a:ln>
      </dgm:spPr>
      <dgm:t>
        <a:bodyPr/>
        <a:lstStyle/>
        <a:p>
          <a:r>
            <a:rPr lang="ru-RU" dirty="0" smtClean="0"/>
            <a:t>Оздоровление в доме-интернате проходят все воспитанники</a:t>
          </a:r>
          <a:endParaRPr lang="ru-RU" dirty="0"/>
        </a:p>
      </dgm:t>
    </dgm:pt>
    <dgm:pt modelId="{C644B52E-4EAE-4E2E-864B-C68297492698}" type="parTrans" cxnId="{29987C18-147F-4581-BF36-A553F7C09EEF}">
      <dgm:prSet/>
      <dgm:spPr/>
      <dgm:t>
        <a:bodyPr/>
        <a:lstStyle/>
        <a:p>
          <a:endParaRPr lang="ru-RU"/>
        </a:p>
      </dgm:t>
    </dgm:pt>
    <dgm:pt modelId="{AA0F2167-38A1-44CA-8ECE-1CADFE5C920C}" type="sibTrans" cxnId="{29987C18-147F-4581-BF36-A553F7C09EEF}">
      <dgm:prSet/>
      <dgm:spPr/>
      <dgm:t>
        <a:bodyPr/>
        <a:lstStyle/>
        <a:p>
          <a:endParaRPr lang="ru-RU"/>
        </a:p>
      </dgm:t>
    </dgm:pt>
    <dgm:pt modelId="{7B06D278-141C-4678-9A89-BCB672FDE1CA}">
      <dgm:prSet phldrT="[Текст]"/>
      <dgm:spPr>
        <a:solidFill>
          <a:schemeClr val="tx2">
            <a:lumMod val="75000"/>
          </a:schemeClr>
        </a:solidFill>
        <a:ln>
          <a:noFill/>
        </a:ln>
      </dgm:spPr>
      <dgm:t>
        <a:bodyPr/>
        <a:lstStyle/>
        <a:p>
          <a:r>
            <a:rPr lang="ru-RU" dirty="0" smtClean="0"/>
            <a:t>Витаминизация путем обеспечения детей свежими овощами и фруктами</a:t>
          </a:r>
          <a:endParaRPr lang="ru-RU" dirty="0"/>
        </a:p>
      </dgm:t>
    </dgm:pt>
    <dgm:pt modelId="{6E915549-25F9-4F86-81B0-D98ADA3535DB}" type="parTrans" cxnId="{253C7BB7-8520-4F22-85DE-32D1BD863BC3}">
      <dgm:prSet/>
      <dgm:spPr/>
      <dgm:t>
        <a:bodyPr/>
        <a:lstStyle/>
        <a:p>
          <a:endParaRPr lang="ru-RU"/>
        </a:p>
      </dgm:t>
    </dgm:pt>
    <dgm:pt modelId="{F114D915-3796-4305-83B9-44C910F61B3B}" type="sibTrans" cxnId="{253C7BB7-8520-4F22-85DE-32D1BD863BC3}">
      <dgm:prSet/>
      <dgm:spPr/>
      <dgm:t>
        <a:bodyPr/>
        <a:lstStyle/>
        <a:p>
          <a:endParaRPr lang="ru-RU"/>
        </a:p>
      </dgm:t>
    </dgm:pt>
    <dgm:pt modelId="{5BAE0C09-3631-42DA-AC4B-7538B8944093}">
      <dgm:prSet phldrT="[Текст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dirty="0" smtClean="0"/>
            <a:t>Весенне-осенняя витаминотерапия</a:t>
          </a:r>
          <a:endParaRPr lang="ru-RU" dirty="0"/>
        </a:p>
      </dgm:t>
    </dgm:pt>
    <dgm:pt modelId="{E72EC2BE-3A47-42AF-98E4-E8F8CD3FAA12}" type="parTrans" cxnId="{12862512-C40A-4768-B11A-66BE4DBCE760}">
      <dgm:prSet/>
      <dgm:spPr/>
      <dgm:t>
        <a:bodyPr/>
        <a:lstStyle/>
        <a:p>
          <a:endParaRPr lang="ru-RU"/>
        </a:p>
      </dgm:t>
    </dgm:pt>
    <dgm:pt modelId="{3263D673-A5D1-4071-85C4-D2E7CDC2B0CB}" type="sibTrans" cxnId="{12862512-C40A-4768-B11A-66BE4DBCE760}">
      <dgm:prSet/>
      <dgm:spPr/>
      <dgm:t>
        <a:bodyPr/>
        <a:lstStyle/>
        <a:p>
          <a:endParaRPr lang="ru-RU"/>
        </a:p>
      </dgm:t>
    </dgm:pt>
    <dgm:pt modelId="{AFD5E21A-198F-4380-8CD4-19231EC8DD96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1800" dirty="0" smtClean="0"/>
            <a:t>Круглогодичное необходимое для каждого воспитанника общеукрепляющее, </a:t>
          </a:r>
          <a:r>
            <a:rPr lang="ru-RU" sz="1800" dirty="0" err="1" smtClean="0"/>
            <a:t>стиму-лирующее</a:t>
          </a:r>
          <a:r>
            <a:rPr lang="ru-RU" sz="1800" dirty="0" smtClean="0"/>
            <a:t>, </a:t>
          </a:r>
          <a:r>
            <a:rPr lang="ru-RU" sz="1800" dirty="0" err="1" smtClean="0"/>
            <a:t>дегидратационное</a:t>
          </a:r>
          <a:r>
            <a:rPr lang="ru-RU" sz="1800" dirty="0" smtClean="0"/>
            <a:t> лечение</a:t>
          </a:r>
          <a:endParaRPr lang="ru-RU" sz="1800" dirty="0"/>
        </a:p>
      </dgm:t>
    </dgm:pt>
    <dgm:pt modelId="{FD9F2835-CFDB-4EEB-9A86-AF8DEF12FC47}" type="parTrans" cxnId="{49E89396-E5FC-466A-B877-3E4E0935FF8A}">
      <dgm:prSet/>
      <dgm:spPr/>
      <dgm:t>
        <a:bodyPr/>
        <a:lstStyle/>
        <a:p>
          <a:endParaRPr lang="ru-RU"/>
        </a:p>
      </dgm:t>
    </dgm:pt>
    <dgm:pt modelId="{839901C4-BD8A-4738-B008-0E9CFD50B3DF}" type="sibTrans" cxnId="{49E89396-E5FC-466A-B877-3E4E0935FF8A}">
      <dgm:prSet/>
      <dgm:spPr/>
      <dgm:t>
        <a:bodyPr/>
        <a:lstStyle/>
        <a:p>
          <a:endParaRPr lang="ru-RU"/>
        </a:p>
      </dgm:t>
    </dgm:pt>
    <dgm:pt modelId="{ED25E159-B94D-4F7A-9575-FB5A18F4DF00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1800" dirty="0" smtClean="0"/>
            <a:t>Поездки</a:t>
          </a:r>
          <a:r>
            <a:rPr lang="ru-RU" sz="1800" baseline="0" dirty="0" smtClean="0"/>
            <a:t> на море в летний период.</a:t>
          </a:r>
          <a:endParaRPr lang="ru-RU" sz="1800" dirty="0"/>
        </a:p>
      </dgm:t>
    </dgm:pt>
    <dgm:pt modelId="{CEEC9BCF-F09A-4040-8689-7F6AFCEE5B27}" type="parTrans" cxnId="{ACE69F0C-10E0-4758-9489-3BF5C71071A8}">
      <dgm:prSet/>
      <dgm:spPr/>
      <dgm:t>
        <a:bodyPr/>
        <a:lstStyle/>
        <a:p>
          <a:endParaRPr lang="ru-RU"/>
        </a:p>
      </dgm:t>
    </dgm:pt>
    <dgm:pt modelId="{AC49F3D0-4178-436D-A8F8-C4A16D5AC142}" type="sibTrans" cxnId="{ACE69F0C-10E0-4758-9489-3BF5C71071A8}">
      <dgm:prSet/>
      <dgm:spPr/>
      <dgm:t>
        <a:bodyPr/>
        <a:lstStyle/>
        <a:p>
          <a:endParaRPr lang="ru-RU"/>
        </a:p>
      </dgm:t>
    </dgm:pt>
    <dgm:pt modelId="{1954CCB2-2EFE-48EE-81A9-8F54A4F47610}" type="pres">
      <dgm:prSet presAssocID="{C97B4CB3-0AE2-44CE-949B-6E59AD918953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BD6148-E8DE-4636-9C2B-4BBE62FA269C}" type="pres">
      <dgm:prSet presAssocID="{C97B4CB3-0AE2-44CE-949B-6E59AD918953}" presName="matrix" presStyleCnt="0"/>
      <dgm:spPr/>
    </dgm:pt>
    <dgm:pt modelId="{49E182EF-3838-4B02-8370-68B39E312D35}" type="pres">
      <dgm:prSet presAssocID="{C97B4CB3-0AE2-44CE-949B-6E59AD918953}" presName="tile1" presStyleLbl="node1" presStyleIdx="0" presStyleCnt="4" custScaleX="100463"/>
      <dgm:spPr/>
      <dgm:t>
        <a:bodyPr/>
        <a:lstStyle/>
        <a:p>
          <a:endParaRPr lang="ru-RU"/>
        </a:p>
      </dgm:t>
    </dgm:pt>
    <dgm:pt modelId="{4281C1B5-6341-4560-BF13-B82B9D4E9E3D}" type="pres">
      <dgm:prSet presAssocID="{C97B4CB3-0AE2-44CE-949B-6E59AD918953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EC0E8-B4DC-4558-B94A-EE7D0BA0BB42}" type="pres">
      <dgm:prSet presAssocID="{C97B4CB3-0AE2-44CE-949B-6E59AD918953}" presName="tile2" presStyleLbl="node1" presStyleIdx="1" presStyleCnt="4"/>
      <dgm:spPr/>
      <dgm:t>
        <a:bodyPr/>
        <a:lstStyle/>
        <a:p>
          <a:endParaRPr lang="ru-RU"/>
        </a:p>
      </dgm:t>
    </dgm:pt>
    <dgm:pt modelId="{7977B972-6E93-4070-93A3-273431168ECC}" type="pres">
      <dgm:prSet presAssocID="{C97B4CB3-0AE2-44CE-949B-6E59AD918953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83C0A4-689A-40F7-8D7E-C69AF05FABBE}" type="pres">
      <dgm:prSet presAssocID="{C97B4CB3-0AE2-44CE-949B-6E59AD918953}" presName="tile3" presStyleLbl="node1" presStyleIdx="2" presStyleCnt="4" custScaleY="99008"/>
      <dgm:spPr/>
      <dgm:t>
        <a:bodyPr/>
        <a:lstStyle/>
        <a:p>
          <a:endParaRPr lang="ru-RU"/>
        </a:p>
      </dgm:t>
    </dgm:pt>
    <dgm:pt modelId="{E9D244B1-DC91-47B2-BAF5-9403830C60AA}" type="pres">
      <dgm:prSet presAssocID="{C97B4CB3-0AE2-44CE-949B-6E59AD918953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575F00-080B-482D-8573-E29D62CF2AB3}" type="pres">
      <dgm:prSet presAssocID="{C97B4CB3-0AE2-44CE-949B-6E59AD918953}" presName="tile4" presStyleLbl="node1" presStyleIdx="3" presStyleCnt="4"/>
      <dgm:spPr/>
      <dgm:t>
        <a:bodyPr/>
        <a:lstStyle/>
        <a:p>
          <a:endParaRPr lang="ru-RU"/>
        </a:p>
      </dgm:t>
    </dgm:pt>
    <dgm:pt modelId="{BE14CA15-8968-44F4-96A8-5DAEB23E2D19}" type="pres">
      <dgm:prSet presAssocID="{C97B4CB3-0AE2-44CE-949B-6E59AD918953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B9FAFA-30BF-481A-A330-69CD4C7621CB}" type="pres">
      <dgm:prSet presAssocID="{C97B4CB3-0AE2-44CE-949B-6E59AD918953}" presName="centerTile" presStyleLbl="fgShp" presStyleIdx="0" presStyleCnt="1" custScaleX="170370" custScaleY="13176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FE3006DD-5BDD-4BFD-A941-C1651260475F}" type="presOf" srcId="{F1886BD4-2220-4332-BC7D-5932A15D531B}" destId="{DAB9FAFA-30BF-481A-A330-69CD4C7621CB}" srcOrd="0" destOrd="0" presId="urn:microsoft.com/office/officeart/2005/8/layout/matrix1"/>
    <dgm:cxn modelId="{5CB547F5-053E-47CD-8ACD-7144E351A06F}" type="presOf" srcId="{AFD5E21A-198F-4380-8CD4-19231EC8DD96}" destId="{D683C0A4-689A-40F7-8D7E-C69AF05FABBE}" srcOrd="0" destOrd="0" presId="urn:microsoft.com/office/officeart/2005/8/layout/matrix1"/>
    <dgm:cxn modelId="{F7C187EB-C3DA-4B62-8911-F9F178338875}" type="presOf" srcId="{AFD5E21A-198F-4380-8CD4-19231EC8DD96}" destId="{E9D244B1-DC91-47B2-BAF5-9403830C60AA}" srcOrd="1" destOrd="0" presId="urn:microsoft.com/office/officeart/2005/8/layout/matrix1"/>
    <dgm:cxn modelId="{253C7BB7-8520-4F22-85DE-32D1BD863BC3}" srcId="{F1886BD4-2220-4332-BC7D-5932A15D531B}" destId="{7B06D278-141C-4678-9A89-BCB672FDE1CA}" srcOrd="0" destOrd="0" parTransId="{6E915549-25F9-4F86-81B0-D98ADA3535DB}" sibTransId="{F114D915-3796-4305-83B9-44C910F61B3B}"/>
    <dgm:cxn modelId="{ACE69F0C-10E0-4758-9489-3BF5C71071A8}" srcId="{F1886BD4-2220-4332-BC7D-5932A15D531B}" destId="{ED25E159-B94D-4F7A-9575-FB5A18F4DF00}" srcOrd="3" destOrd="0" parTransId="{CEEC9BCF-F09A-4040-8689-7F6AFCEE5B27}" sibTransId="{AC49F3D0-4178-436D-A8F8-C4A16D5AC142}"/>
    <dgm:cxn modelId="{0220D2C0-18A2-416B-9159-CE8B1AFEB50A}" type="presOf" srcId="{5BAE0C09-3631-42DA-AC4B-7538B8944093}" destId="{7977B972-6E93-4070-93A3-273431168ECC}" srcOrd="1" destOrd="0" presId="urn:microsoft.com/office/officeart/2005/8/layout/matrix1"/>
    <dgm:cxn modelId="{29987C18-147F-4581-BF36-A553F7C09EEF}" srcId="{C97B4CB3-0AE2-44CE-949B-6E59AD918953}" destId="{F1886BD4-2220-4332-BC7D-5932A15D531B}" srcOrd="0" destOrd="0" parTransId="{C644B52E-4EAE-4E2E-864B-C68297492698}" sibTransId="{AA0F2167-38A1-44CA-8ECE-1CADFE5C920C}"/>
    <dgm:cxn modelId="{3A4241D7-F1FA-485D-AEEE-24C1A1B4B3FD}" type="presOf" srcId="{ED25E159-B94D-4F7A-9575-FB5A18F4DF00}" destId="{BE14CA15-8968-44F4-96A8-5DAEB23E2D19}" srcOrd="1" destOrd="0" presId="urn:microsoft.com/office/officeart/2005/8/layout/matrix1"/>
    <dgm:cxn modelId="{E1DCF1A9-6843-4148-BD0D-5EBA08A195C3}" type="presOf" srcId="{5BAE0C09-3631-42DA-AC4B-7538B8944093}" destId="{580EC0E8-B4DC-4558-B94A-EE7D0BA0BB42}" srcOrd="0" destOrd="0" presId="urn:microsoft.com/office/officeart/2005/8/layout/matrix1"/>
    <dgm:cxn modelId="{BF709FA6-FF13-400B-AF57-1310CCE76196}" type="presOf" srcId="{ED25E159-B94D-4F7A-9575-FB5A18F4DF00}" destId="{AB575F00-080B-482D-8573-E29D62CF2AB3}" srcOrd="0" destOrd="0" presId="urn:microsoft.com/office/officeart/2005/8/layout/matrix1"/>
    <dgm:cxn modelId="{1D883C5D-1976-44D6-85F3-D93CD8465DD5}" type="presOf" srcId="{7B06D278-141C-4678-9A89-BCB672FDE1CA}" destId="{49E182EF-3838-4B02-8370-68B39E312D35}" srcOrd="0" destOrd="0" presId="urn:microsoft.com/office/officeart/2005/8/layout/matrix1"/>
    <dgm:cxn modelId="{49E89396-E5FC-466A-B877-3E4E0935FF8A}" srcId="{F1886BD4-2220-4332-BC7D-5932A15D531B}" destId="{AFD5E21A-198F-4380-8CD4-19231EC8DD96}" srcOrd="2" destOrd="0" parTransId="{FD9F2835-CFDB-4EEB-9A86-AF8DEF12FC47}" sibTransId="{839901C4-BD8A-4738-B008-0E9CFD50B3DF}"/>
    <dgm:cxn modelId="{7B4DF6A7-D451-404E-9BB4-ACC7A83A60A2}" type="presOf" srcId="{7B06D278-141C-4678-9A89-BCB672FDE1CA}" destId="{4281C1B5-6341-4560-BF13-B82B9D4E9E3D}" srcOrd="1" destOrd="0" presId="urn:microsoft.com/office/officeart/2005/8/layout/matrix1"/>
    <dgm:cxn modelId="{12862512-C40A-4768-B11A-66BE4DBCE760}" srcId="{F1886BD4-2220-4332-BC7D-5932A15D531B}" destId="{5BAE0C09-3631-42DA-AC4B-7538B8944093}" srcOrd="1" destOrd="0" parTransId="{E72EC2BE-3A47-42AF-98E4-E8F8CD3FAA12}" sibTransId="{3263D673-A5D1-4071-85C4-D2E7CDC2B0CB}"/>
    <dgm:cxn modelId="{860DA284-D4CA-4204-85F9-8ADDF68327CB}" type="presOf" srcId="{C97B4CB3-0AE2-44CE-949B-6E59AD918953}" destId="{1954CCB2-2EFE-48EE-81A9-8F54A4F47610}" srcOrd="0" destOrd="0" presId="urn:microsoft.com/office/officeart/2005/8/layout/matrix1"/>
    <dgm:cxn modelId="{5212AD95-0D7D-48A2-A1A4-2497F89D200C}" type="presParOf" srcId="{1954CCB2-2EFE-48EE-81A9-8F54A4F47610}" destId="{C4BD6148-E8DE-4636-9C2B-4BBE62FA269C}" srcOrd="0" destOrd="0" presId="urn:microsoft.com/office/officeart/2005/8/layout/matrix1"/>
    <dgm:cxn modelId="{83968B2F-F3C3-425B-9F35-EC2A4B4B57A2}" type="presParOf" srcId="{C4BD6148-E8DE-4636-9C2B-4BBE62FA269C}" destId="{49E182EF-3838-4B02-8370-68B39E312D35}" srcOrd="0" destOrd="0" presId="urn:microsoft.com/office/officeart/2005/8/layout/matrix1"/>
    <dgm:cxn modelId="{D9806C97-800C-4D95-8D4A-192C7D878E9B}" type="presParOf" srcId="{C4BD6148-E8DE-4636-9C2B-4BBE62FA269C}" destId="{4281C1B5-6341-4560-BF13-B82B9D4E9E3D}" srcOrd="1" destOrd="0" presId="urn:microsoft.com/office/officeart/2005/8/layout/matrix1"/>
    <dgm:cxn modelId="{5199434C-094D-4813-9E0F-BD9B659F72E9}" type="presParOf" srcId="{C4BD6148-E8DE-4636-9C2B-4BBE62FA269C}" destId="{580EC0E8-B4DC-4558-B94A-EE7D0BA0BB42}" srcOrd="2" destOrd="0" presId="urn:microsoft.com/office/officeart/2005/8/layout/matrix1"/>
    <dgm:cxn modelId="{721EA45B-C82D-4F62-869E-48551E0F0C3B}" type="presParOf" srcId="{C4BD6148-E8DE-4636-9C2B-4BBE62FA269C}" destId="{7977B972-6E93-4070-93A3-273431168ECC}" srcOrd="3" destOrd="0" presId="urn:microsoft.com/office/officeart/2005/8/layout/matrix1"/>
    <dgm:cxn modelId="{7120A679-97CF-4C27-A71A-9698792810C4}" type="presParOf" srcId="{C4BD6148-E8DE-4636-9C2B-4BBE62FA269C}" destId="{D683C0A4-689A-40F7-8D7E-C69AF05FABBE}" srcOrd="4" destOrd="0" presId="urn:microsoft.com/office/officeart/2005/8/layout/matrix1"/>
    <dgm:cxn modelId="{86D3FC5B-18F0-4497-BF87-191079564486}" type="presParOf" srcId="{C4BD6148-E8DE-4636-9C2B-4BBE62FA269C}" destId="{E9D244B1-DC91-47B2-BAF5-9403830C60AA}" srcOrd="5" destOrd="0" presId="urn:microsoft.com/office/officeart/2005/8/layout/matrix1"/>
    <dgm:cxn modelId="{6FD71FA6-B5C7-41DC-9F10-8C2F6CFBE6A3}" type="presParOf" srcId="{C4BD6148-E8DE-4636-9C2B-4BBE62FA269C}" destId="{AB575F00-080B-482D-8573-E29D62CF2AB3}" srcOrd="6" destOrd="0" presId="urn:microsoft.com/office/officeart/2005/8/layout/matrix1"/>
    <dgm:cxn modelId="{641C04EE-A888-445A-847E-58BB80AE46CB}" type="presParOf" srcId="{C4BD6148-E8DE-4636-9C2B-4BBE62FA269C}" destId="{BE14CA15-8968-44F4-96A8-5DAEB23E2D19}" srcOrd="7" destOrd="0" presId="urn:microsoft.com/office/officeart/2005/8/layout/matrix1"/>
    <dgm:cxn modelId="{9C1829AD-4E01-4976-AD55-D71FDA085A6C}" type="presParOf" srcId="{1954CCB2-2EFE-48EE-81A9-8F54A4F47610}" destId="{DAB9FAFA-30BF-481A-A330-69CD4C7621C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6AD3F5F-2693-475C-895A-B4FC02827762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527F1A3F-B1F5-49FD-B5D6-FA52C8FF70AB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800" dirty="0" smtClean="0"/>
            <a:t>Адаптационные мероприятия</a:t>
          </a:r>
        </a:p>
      </dgm:t>
    </dgm:pt>
    <dgm:pt modelId="{39ABA40B-B221-4E97-A184-F7A0DD565CF2}" type="parTrans" cxnId="{51ACDBD0-11E9-4693-95A3-262F58905979}">
      <dgm:prSet/>
      <dgm:spPr/>
      <dgm:t>
        <a:bodyPr/>
        <a:lstStyle/>
        <a:p>
          <a:endParaRPr lang="uk-UA"/>
        </a:p>
      </dgm:t>
    </dgm:pt>
    <dgm:pt modelId="{55FFAA5D-2CDB-45E8-A7B6-803CB8025385}" type="sibTrans" cxnId="{51ACDBD0-11E9-4693-95A3-262F58905979}">
      <dgm:prSet/>
      <dgm:spPr/>
      <dgm:t>
        <a:bodyPr/>
        <a:lstStyle/>
        <a:p>
          <a:endParaRPr lang="uk-UA"/>
        </a:p>
      </dgm:t>
    </dgm:pt>
    <dgm:pt modelId="{A0E8E51E-D71B-4D9F-92A1-EAF70CEBD868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800" dirty="0" smtClean="0"/>
            <a:t>Логопедическая коррекция</a:t>
          </a:r>
        </a:p>
      </dgm:t>
    </dgm:pt>
    <dgm:pt modelId="{299639C1-89DD-4A6C-942A-D66E24E97804}" type="parTrans" cxnId="{89A3B9D0-0395-4DB4-BB3B-2D4AE493D47A}">
      <dgm:prSet/>
      <dgm:spPr/>
      <dgm:t>
        <a:bodyPr/>
        <a:lstStyle/>
        <a:p>
          <a:endParaRPr lang="uk-UA"/>
        </a:p>
      </dgm:t>
    </dgm:pt>
    <dgm:pt modelId="{7E82E867-B102-4464-AAA8-1C6CDFEE8606}" type="sibTrans" cxnId="{89A3B9D0-0395-4DB4-BB3B-2D4AE493D47A}">
      <dgm:prSet/>
      <dgm:spPr/>
      <dgm:t>
        <a:bodyPr/>
        <a:lstStyle/>
        <a:p>
          <a:endParaRPr lang="uk-UA"/>
        </a:p>
      </dgm:t>
    </dgm:pt>
    <dgm:pt modelId="{EBCEE4D1-E1A6-4890-962B-9B9E9562DBA7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800" dirty="0" smtClean="0"/>
            <a:t>Диагностическая работа</a:t>
          </a:r>
        </a:p>
      </dgm:t>
    </dgm:pt>
    <dgm:pt modelId="{326EB338-3443-49F7-942B-1F31D90D0163}" type="parTrans" cxnId="{B4EE19BF-B05B-4A62-8B7A-2B6D90DC3C4D}">
      <dgm:prSet/>
      <dgm:spPr/>
      <dgm:t>
        <a:bodyPr/>
        <a:lstStyle/>
        <a:p>
          <a:endParaRPr lang="uk-UA"/>
        </a:p>
      </dgm:t>
    </dgm:pt>
    <dgm:pt modelId="{0B2E10B6-64BC-4DA0-ABAE-798B255E7000}" type="sibTrans" cxnId="{B4EE19BF-B05B-4A62-8B7A-2B6D90DC3C4D}">
      <dgm:prSet/>
      <dgm:spPr/>
      <dgm:t>
        <a:bodyPr/>
        <a:lstStyle/>
        <a:p>
          <a:endParaRPr lang="uk-UA"/>
        </a:p>
      </dgm:t>
    </dgm:pt>
    <dgm:pt modelId="{B7D80233-7E76-47F3-9E92-E38E615E45EA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800" dirty="0" smtClean="0"/>
            <a:t>Психологическая помощь</a:t>
          </a:r>
          <a:endParaRPr lang="uk-UA" sz="2000" i="1" dirty="0"/>
        </a:p>
      </dgm:t>
    </dgm:pt>
    <dgm:pt modelId="{0CEE80FB-A5B9-4732-99D2-920CB4871E45}" type="parTrans" cxnId="{171656E2-9CDE-4DB4-96E1-00A20C20793E}">
      <dgm:prSet/>
      <dgm:spPr/>
      <dgm:t>
        <a:bodyPr/>
        <a:lstStyle/>
        <a:p>
          <a:endParaRPr lang="uk-UA"/>
        </a:p>
      </dgm:t>
    </dgm:pt>
    <dgm:pt modelId="{67BC22DF-195D-4DCA-93F8-855341BF28B1}" type="sibTrans" cxnId="{171656E2-9CDE-4DB4-96E1-00A20C20793E}">
      <dgm:prSet/>
      <dgm:spPr/>
      <dgm:t>
        <a:bodyPr/>
        <a:lstStyle/>
        <a:p>
          <a:endParaRPr lang="uk-UA"/>
        </a:p>
      </dgm:t>
    </dgm:pt>
    <dgm:pt modelId="{1B815556-C702-433D-9530-6293FC835971}" type="pres">
      <dgm:prSet presAssocID="{16AD3F5F-2693-475C-895A-B4FC02827762}" presName="compositeShape" presStyleCnt="0">
        <dgm:presLayoutVars>
          <dgm:chMax val="7"/>
          <dgm:dir/>
          <dgm:resizeHandles val="exact"/>
        </dgm:presLayoutVars>
      </dgm:prSet>
      <dgm:spPr/>
    </dgm:pt>
    <dgm:pt modelId="{2FB1A69C-44CC-4A48-B932-9762F01C67CB}" type="pres">
      <dgm:prSet presAssocID="{16AD3F5F-2693-475C-895A-B4FC02827762}" presName="wedge1" presStyleLbl="node1" presStyleIdx="0" presStyleCnt="4" custScaleX="104632" custScaleY="95256"/>
      <dgm:spPr/>
      <dgm:t>
        <a:bodyPr/>
        <a:lstStyle/>
        <a:p>
          <a:endParaRPr lang="uk-UA"/>
        </a:p>
      </dgm:t>
    </dgm:pt>
    <dgm:pt modelId="{BE121B36-0358-4F8C-9301-FFF9901C395F}" type="pres">
      <dgm:prSet presAssocID="{16AD3F5F-2693-475C-895A-B4FC02827762}" presName="dummy1a" presStyleCnt="0"/>
      <dgm:spPr/>
    </dgm:pt>
    <dgm:pt modelId="{96187C71-0241-4618-A6FD-457AAED7D5EF}" type="pres">
      <dgm:prSet presAssocID="{16AD3F5F-2693-475C-895A-B4FC02827762}" presName="dummy1b" presStyleCnt="0"/>
      <dgm:spPr/>
    </dgm:pt>
    <dgm:pt modelId="{59F2EB46-30F7-4CD8-9E72-0AFFA0A26516}" type="pres">
      <dgm:prSet presAssocID="{16AD3F5F-2693-475C-895A-B4FC02827762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EAB2609-3BA5-49A8-B10B-94512D10A15A}" type="pres">
      <dgm:prSet presAssocID="{16AD3F5F-2693-475C-895A-B4FC02827762}" presName="wedge2" presStyleLbl="node1" presStyleIdx="1" presStyleCnt="4"/>
      <dgm:spPr/>
      <dgm:t>
        <a:bodyPr/>
        <a:lstStyle/>
        <a:p>
          <a:endParaRPr lang="uk-UA"/>
        </a:p>
      </dgm:t>
    </dgm:pt>
    <dgm:pt modelId="{E9E1BF09-0E9D-41A8-9756-469869787EF3}" type="pres">
      <dgm:prSet presAssocID="{16AD3F5F-2693-475C-895A-B4FC02827762}" presName="dummy2a" presStyleCnt="0"/>
      <dgm:spPr/>
    </dgm:pt>
    <dgm:pt modelId="{6DFC7496-8AEB-4B06-BB9F-58E59ED4224E}" type="pres">
      <dgm:prSet presAssocID="{16AD3F5F-2693-475C-895A-B4FC02827762}" presName="dummy2b" presStyleCnt="0"/>
      <dgm:spPr/>
    </dgm:pt>
    <dgm:pt modelId="{4AF972C4-0E96-4A3D-94BC-7200FF7DBBFF}" type="pres">
      <dgm:prSet presAssocID="{16AD3F5F-2693-475C-895A-B4FC02827762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28C6810-E148-4C6F-9225-7C456B5E0340}" type="pres">
      <dgm:prSet presAssocID="{16AD3F5F-2693-475C-895A-B4FC02827762}" presName="wedge3" presStyleLbl="node1" presStyleIdx="2" presStyleCnt="4"/>
      <dgm:spPr/>
      <dgm:t>
        <a:bodyPr/>
        <a:lstStyle/>
        <a:p>
          <a:endParaRPr lang="uk-UA"/>
        </a:p>
      </dgm:t>
    </dgm:pt>
    <dgm:pt modelId="{18D4C27B-689C-407B-AB51-FA1D786DBC21}" type="pres">
      <dgm:prSet presAssocID="{16AD3F5F-2693-475C-895A-B4FC02827762}" presName="dummy3a" presStyleCnt="0"/>
      <dgm:spPr/>
    </dgm:pt>
    <dgm:pt modelId="{2FBCD3BB-4E34-4862-B184-507D130A605B}" type="pres">
      <dgm:prSet presAssocID="{16AD3F5F-2693-475C-895A-B4FC02827762}" presName="dummy3b" presStyleCnt="0"/>
      <dgm:spPr/>
    </dgm:pt>
    <dgm:pt modelId="{87BCA1D9-E11D-42E8-9C8B-DE8BA682B48C}" type="pres">
      <dgm:prSet presAssocID="{16AD3F5F-2693-475C-895A-B4FC02827762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6D80E9E-099B-45B2-9E15-EC33FA012141}" type="pres">
      <dgm:prSet presAssocID="{16AD3F5F-2693-475C-895A-B4FC02827762}" presName="wedge4" presStyleLbl="node1" presStyleIdx="3" presStyleCnt="4"/>
      <dgm:spPr/>
      <dgm:t>
        <a:bodyPr/>
        <a:lstStyle/>
        <a:p>
          <a:endParaRPr lang="uk-UA"/>
        </a:p>
      </dgm:t>
    </dgm:pt>
    <dgm:pt modelId="{56277A0C-91BA-408D-BF8E-16727FB850F8}" type="pres">
      <dgm:prSet presAssocID="{16AD3F5F-2693-475C-895A-B4FC02827762}" presName="dummy4a" presStyleCnt="0"/>
      <dgm:spPr/>
    </dgm:pt>
    <dgm:pt modelId="{91697C31-6C63-43B0-8B32-2C5C32498D2C}" type="pres">
      <dgm:prSet presAssocID="{16AD3F5F-2693-475C-895A-B4FC02827762}" presName="dummy4b" presStyleCnt="0"/>
      <dgm:spPr/>
    </dgm:pt>
    <dgm:pt modelId="{5E1289D7-6BD5-4BB1-84B8-C6B0EBAD1FE5}" type="pres">
      <dgm:prSet presAssocID="{16AD3F5F-2693-475C-895A-B4FC02827762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D4C67D3-202E-4CC9-A6C2-7B16F7D33A11}" type="pres">
      <dgm:prSet presAssocID="{55FFAA5D-2CDB-45E8-A7B6-803CB8025385}" presName="arrowWedge1" presStyleLbl="fgSibTrans2D1" presStyleIdx="0" presStyleCnt="4"/>
      <dgm:spPr/>
    </dgm:pt>
    <dgm:pt modelId="{75373A7D-899C-498F-A4B9-CEF93A2704BB}" type="pres">
      <dgm:prSet presAssocID="{67BC22DF-195D-4DCA-93F8-855341BF28B1}" presName="arrowWedge2" presStyleLbl="fgSibTrans2D1" presStyleIdx="1" presStyleCnt="4"/>
      <dgm:spPr/>
    </dgm:pt>
    <dgm:pt modelId="{13C5DAA6-BA6A-47A6-A94B-44131FEB84C4}" type="pres">
      <dgm:prSet presAssocID="{7E82E867-B102-4464-AAA8-1C6CDFEE8606}" presName="arrowWedge3" presStyleLbl="fgSibTrans2D1" presStyleIdx="2" presStyleCnt="4"/>
      <dgm:spPr/>
    </dgm:pt>
    <dgm:pt modelId="{6772A3B9-7F0D-43BE-ADDF-7C613D956BE4}" type="pres">
      <dgm:prSet presAssocID="{0B2E10B6-64BC-4DA0-ABAE-798B255E7000}" presName="arrowWedge4" presStyleLbl="fgSibTrans2D1" presStyleIdx="3" presStyleCnt="4"/>
      <dgm:spPr/>
    </dgm:pt>
  </dgm:ptLst>
  <dgm:cxnLst>
    <dgm:cxn modelId="{89A3B9D0-0395-4DB4-BB3B-2D4AE493D47A}" srcId="{16AD3F5F-2693-475C-895A-B4FC02827762}" destId="{A0E8E51E-D71B-4D9F-92A1-EAF70CEBD868}" srcOrd="2" destOrd="0" parTransId="{299639C1-89DD-4A6C-942A-D66E24E97804}" sibTransId="{7E82E867-B102-4464-AAA8-1C6CDFEE8606}"/>
    <dgm:cxn modelId="{FA62328C-2BFE-4ADC-9FB8-A8A5950F0ABF}" type="presOf" srcId="{EBCEE4D1-E1A6-4890-962B-9B9E9562DBA7}" destId="{E6D80E9E-099B-45B2-9E15-EC33FA012141}" srcOrd="0" destOrd="0" presId="urn:microsoft.com/office/officeart/2005/8/layout/cycle8"/>
    <dgm:cxn modelId="{B4EE19BF-B05B-4A62-8B7A-2B6D90DC3C4D}" srcId="{16AD3F5F-2693-475C-895A-B4FC02827762}" destId="{EBCEE4D1-E1A6-4890-962B-9B9E9562DBA7}" srcOrd="3" destOrd="0" parTransId="{326EB338-3443-49F7-942B-1F31D90D0163}" sibTransId="{0B2E10B6-64BC-4DA0-ABAE-798B255E7000}"/>
    <dgm:cxn modelId="{2423CB17-CE49-4DB3-9A4F-3A20DD113634}" type="presOf" srcId="{B7D80233-7E76-47F3-9E92-E38E615E45EA}" destId="{9EAB2609-3BA5-49A8-B10B-94512D10A15A}" srcOrd="0" destOrd="0" presId="urn:microsoft.com/office/officeart/2005/8/layout/cycle8"/>
    <dgm:cxn modelId="{DBE65A4A-D135-477D-8B87-E2D9CAB38BA2}" type="presOf" srcId="{A0E8E51E-D71B-4D9F-92A1-EAF70CEBD868}" destId="{028C6810-E148-4C6F-9225-7C456B5E0340}" srcOrd="0" destOrd="0" presId="urn:microsoft.com/office/officeart/2005/8/layout/cycle8"/>
    <dgm:cxn modelId="{C6281332-D844-4091-B45E-CA90FD0C661D}" type="presOf" srcId="{A0E8E51E-D71B-4D9F-92A1-EAF70CEBD868}" destId="{87BCA1D9-E11D-42E8-9C8B-DE8BA682B48C}" srcOrd="1" destOrd="0" presId="urn:microsoft.com/office/officeart/2005/8/layout/cycle8"/>
    <dgm:cxn modelId="{51ACDBD0-11E9-4693-95A3-262F58905979}" srcId="{16AD3F5F-2693-475C-895A-B4FC02827762}" destId="{527F1A3F-B1F5-49FD-B5D6-FA52C8FF70AB}" srcOrd="0" destOrd="0" parTransId="{39ABA40B-B221-4E97-A184-F7A0DD565CF2}" sibTransId="{55FFAA5D-2CDB-45E8-A7B6-803CB8025385}"/>
    <dgm:cxn modelId="{FD508383-3889-49C6-B163-E4E1ABCA1251}" type="presOf" srcId="{527F1A3F-B1F5-49FD-B5D6-FA52C8FF70AB}" destId="{59F2EB46-30F7-4CD8-9E72-0AFFA0A26516}" srcOrd="1" destOrd="0" presId="urn:microsoft.com/office/officeart/2005/8/layout/cycle8"/>
    <dgm:cxn modelId="{1ADCD829-B6CA-4094-B0C0-A6BB1A138DB5}" type="presOf" srcId="{B7D80233-7E76-47F3-9E92-E38E615E45EA}" destId="{4AF972C4-0E96-4A3D-94BC-7200FF7DBBFF}" srcOrd="1" destOrd="0" presId="urn:microsoft.com/office/officeart/2005/8/layout/cycle8"/>
    <dgm:cxn modelId="{2909FFE7-A07D-4511-9E11-1455673DC070}" type="presOf" srcId="{16AD3F5F-2693-475C-895A-B4FC02827762}" destId="{1B815556-C702-433D-9530-6293FC835971}" srcOrd="0" destOrd="0" presId="urn:microsoft.com/office/officeart/2005/8/layout/cycle8"/>
    <dgm:cxn modelId="{86E03EE0-E23F-4519-93A5-F20A239EE06A}" type="presOf" srcId="{EBCEE4D1-E1A6-4890-962B-9B9E9562DBA7}" destId="{5E1289D7-6BD5-4BB1-84B8-C6B0EBAD1FE5}" srcOrd="1" destOrd="0" presId="urn:microsoft.com/office/officeart/2005/8/layout/cycle8"/>
    <dgm:cxn modelId="{EF8EA99E-C77B-4F3E-B738-10CAD62F3097}" type="presOf" srcId="{527F1A3F-B1F5-49FD-B5D6-FA52C8FF70AB}" destId="{2FB1A69C-44CC-4A48-B932-9762F01C67CB}" srcOrd="0" destOrd="0" presId="urn:microsoft.com/office/officeart/2005/8/layout/cycle8"/>
    <dgm:cxn modelId="{171656E2-9CDE-4DB4-96E1-00A20C20793E}" srcId="{16AD3F5F-2693-475C-895A-B4FC02827762}" destId="{B7D80233-7E76-47F3-9E92-E38E615E45EA}" srcOrd="1" destOrd="0" parTransId="{0CEE80FB-A5B9-4732-99D2-920CB4871E45}" sibTransId="{67BC22DF-195D-4DCA-93F8-855341BF28B1}"/>
    <dgm:cxn modelId="{5D7DD43D-C3A3-456C-80F1-A01B81E132C6}" type="presParOf" srcId="{1B815556-C702-433D-9530-6293FC835971}" destId="{2FB1A69C-44CC-4A48-B932-9762F01C67CB}" srcOrd="0" destOrd="0" presId="urn:microsoft.com/office/officeart/2005/8/layout/cycle8"/>
    <dgm:cxn modelId="{1075D215-0337-420D-BE76-F287B6966D4E}" type="presParOf" srcId="{1B815556-C702-433D-9530-6293FC835971}" destId="{BE121B36-0358-4F8C-9301-FFF9901C395F}" srcOrd="1" destOrd="0" presId="urn:microsoft.com/office/officeart/2005/8/layout/cycle8"/>
    <dgm:cxn modelId="{3DF33BA1-C644-4820-AB00-01B714387D15}" type="presParOf" srcId="{1B815556-C702-433D-9530-6293FC835971}" destId="{96187C71-0241-4618-A6FD-457AAED7D5EF}" srcOrd="2" destOrd="0" presId="urn:microsoft.com/office/officeart/2005/8/layout/cycle8"/>
    <dgm:cxn modelId="{0F028732-184B-43EB-AAF2-1EA9798DCD36}" type="presParOf" srcId="{1B815556-C702-433D-9530-6293FC835971}" destId="{59F2EB46-30F7-4CD8-9E72-0AFFA0A26516}" srcOrd="3" destOrd="0" presId="urn:microsoft.com/office/officeart/2005/8/layout/cycle8"/>
    <dgm:cxn modelId="{2C135E8C-7CCF-468B-9B27-0AE831873F7D}" type="presParOf" srcId="{1B815556-C702-433D-9530-6293FC835971}" destId="{9EAB2609-3BA5-49A8-B10B-94512D10A15A}" srcOrd="4" destOrd="0" presId="urn:microsoft.com/office/officeart/2005/8/layout/cycle8"/>
    <dgm:cxn modelId="{C3827A47-502C-4BE0-9AD2-3E50D7841171}" type="presParOf" srcId="{1B815556-C702-433D-9530-6293FC835971}" destId="{E9E1BF09-0E9D-41A8-9756-469869787EF3}" srcOrd="5" destOrd="0" presId="urn:microsoft.com/office/officeart/2005/8/layout/cycle8"/>
    <dgm:cxn modelId="{E9CBC8DD-BDC0-411A-9545-FD5852D2E0BB}" type="presParOf" srcId="{1B815556-C702-433D-9530-6293FC835971}" destId="{6DFC7496-8AEB-4B06-BB9F-58E59ED4224E}" srcOrd="6" destOrd="0" presId="urn:microsoft.com/office/officeart/2005/8/layout/cycle8"/>
    <dgm:cxn modelId="{C8E6DF48-0C51-47A3-AD0C-4118DCCEA73E}" type="presParOf" srcId="{1B815556-C702-433D-9530-6293FC835971}" destId="{4AF972C4-0E96-4A3D-94BC-7200FF7DBBFF}" srcOrd="7" destOrd="0" presId="urn:microsoft.com/office/officeart/2005/8/layout/cycle8"/>
    <dgm:cxn modelId="{B466CE89-E66C-470E-AE51-9B8ADD53E966}" type="presParOf" srcId="{1B815556-C702-433D-9530-6293FC835971}" destId="{028C6810-E148-4C6F-9225-7C456B5E0340}" srcOrd="8" destOrd="0" presId="urn:microsoft.com/office/officeart/2005/8/layout/cycle8"/>
    <dgm:cxn modelId="{E8536305-A8A1-42B5-B353-2793B379AD8E}" type="presParOf" srcId="{1B815556-C702-433D-9530-6293FC835971}" destId="{18D4C27B-689C-407B-AB51-FA1D786DBC21}" srcOrd="9" destOrd="0" presId="urn:microsoft.com/office/officeart/2005/8/layout/cycle8"/>
    <dgm:cxn modelId="{9FE7BCBC-7F20-4C06-9E09-31BB0A3775B2}" type="presParOf" srcId="{1B815556-C702-433D-9530-6293FC835971}" destId="{2FBCD3BB-4E34-4862-B184-507D130A605B}" srcOrd="10" destOrd="0" presId="urn:microsoft.com/office/officeart/2005/8/layout/cycle8"/>
    <dgm:cxn modelId="{5F817D31-DAE0-4D06-AB11-E60C89A12202}" type="presParOf" srcId="{1B815556-C702-433D-9530-6293FC835971}" destId="{87BCA1D9-E11D-42E8-9C8B-DE8BA682B48C}" srcOrd="11" destOrd="0" presId="urn:microsoft.com/office/officeart/2005/8/layout/cycle8"/>
    <dgm:cxn modelId="{B185C483-2D2F-40C8-936C-2A43CDD8E6C1}" type="presParOf" srcId="{1B815556-C702-433D-9530-6293FC835971}" destId="{E6D80E9E-099B-45B2-9E15-EC33FA012141}" srcOrd="12" destOrd="0" presId="urn:microsoft.com/office/officeart/2005/8/layout/cycle8"/>
    <dgm:cxn modelId="{A840A7BD-29F6-4CFF-B847-90E2BA5EEF1B}" type="presParOf" srcId="{1B815556-C702-433D-9530-6293FC835971}" destId="{56277A0C-91BA-408D-BF8E-16727FB850F8}" srcOrd="13" destOrd="0" presId="urn:microsoft.com/office/officeart/2005/8/layout/cycle8"/>
    <dgm:cxn modelId="{9979A9F9-04EC-4486-BFFF-ACABCCDD491C}" type="presParOf" srcId="{1B815556-C702-433D-9530-6293FC835971}" destId="{91697C31-6C63-43B0-8B32-2C5C32498D2C}" srcOrd="14" destOrd="0" presId="urn:microsoft.com/office/officeart/2005/8/layout/cycle8"/>
    <dgm:cxn modelId="{6B132FD2-A521-4F0E-B097-31959880983F}" type="presParOf" srcId="{1B815556-C702-433D-9530-6293FC835971}" destId="{5E1289D7-6BD5-4BB1-84B8-C6B0EBAD1FE5}" srcOrd="15" destOrd="0" presId="urn:microsoft.com/office/officeart/2005/8/layout/cycle8"/>
    <dgm:cxn modelId="{5B5B949A-2854-4A3C-92ED-C018260974E5}" type="presParOf" srcId="{1B815556-C702-433D-9530-6293FC835971}" destId="{6D4C67D3-202E-4CC9-A6C2-7B16F7D33A11}" srcOrd="16" destOrd="0" presId="urn:microsoft.com/office/officeart/2005/8/layout/cycle8"/>
    <dgm:cxn modelId="{A9C03ED6-5033-4470-84A2-68FADF524905}" type="presParOf" srcId="{1B815556-C702-433D-9530-6293FC835971}" destId="{75373A7D-899C-498F-A4B9-CEF93A2704BB}" srcOrd="17" destOrd="0" presId="urn:microsoft.com/office/officeart/2005/8/layout/cycle8"/>
    <dgm:cxn modelId="{EFE2FD1E-F9D9-43E9-BE00-6536DA3A2F61}" type="presParOf" srcId="{1B815556-C702-433D-9530-6293FC835971}" destId="{13C5DAA6-BA6A-47A6-A94B-44131FEB84C4}" srcOrd="18" destOrd="0" presId="urn:microsoft.com/office/officeart/2005/8/layout/cycle8"/>
    <dgm:cxn modelId="{D1A97F24-FB03-4078-8DAE-0C3AD3AE6A5A}" type="presParOf" srcId="{1B815556-C702-433D-9530-6293FC835971}" destId="{6772A3B9-7F0D-43BE-ADDF-7C613D956BE4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FAE420A-3390-4E01-A1A4-0844DD5C7D07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3A7870C4-28C4-4754-9258-651811403860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1500" dirty="0" smtClean="0"/>
            <a:t>Участие в выставках, фестивалях изобразительно-прикладного искусства </a:t>
          </a:r>
        </a:p>
        <a:p>
          <a:endParaRPr lang="uk-UA" sz="1800" i="1" dirty="0"/>
        </a:p>
      </dgm:t>
    </dgm:pt>
    <dgm:pt modelId="{8B5C3AE2-8564-42C9-BF3A-89FA65E6AEC6}" type="parTrans" cxnId="{EB7D680D-B7E9-4244-AB86-4CAD95486827}">
      <dgm:prSet/>
      <dgm:spPr/>
      <dgm:t>
        <a:bodyPr/>
        <a:lstStyle/>
        <a:p>
          <a:endParaRPr lang="uk-UA"/>
        </a:p>
      </dgm:t>
    </dgm:pt>
    <dgm:pt modelId="{B893BDC2-2DDF-49B6-9503-D4D442072BBF}" type="sibTrans" cxnId="{EB7D680D-B7E9-4244-AB86-4CAD95486827}">
      <dgm:prSet/>
      <dgm:spPr/>
      <dgm:t>
        <a:bodyPr/>
        <a:lstStyle/>
        <a:p>
          <a:endParaRPr lang="uk-UA"/>
        </a:p>
      </dgm:t>
    </dgm:pt>
    <dgm:pt modelId="{15AC10DF-1446-40B1-A754-7E1ED9239E8F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1500" dirty="0" smtClean="0"/>
            <a:t>Система занятий по хозяйственно-бытовому труду </a:t>
          </a:r>
        </a:p>
      </dgm:t>
    </dgm:pt>
    <dgm:pt modelId="{844151A0-5106-4758-8A0C-A20F6A6B69DA}" type="parTrans" cxnId="{D69FEC6B-158A-4CE0-98DE-C8912E359586}">
      <dgm:prSet/>
      <dgm:spPr/>
      <dgm:t>
        <a:bodyPr/>
        <a:lstStyle/>
        <a:p>
          <a:endParaRPr lang="uk-UA"/>
        </a:p>
      </dgm:t>
    </dgm:pt>
    <dgm:pt modelId="{0E52AE90-A418-4624-90B0-D0C09773E658}" type="sibTrans" cxnId="{D69FEC6B-158A-4CE0-98DE-C8912E359586}">
      <dgm:prSet/>
      <dgm:spPr/>
      <dgm:t>
        <a:bodyPr/>
        <a:lstStyle/>
        <a:p>
          <a:endParaRPr lang="uk-UA"/>
        </a:p>
      </dgm:t>
    </dgm:pt>
    <dgm:pt modelId="{1E50557E-C118-4A64-9B63-29FEB644A24B}">
      <dgm:prSet custT="1"/>
      <dgm:spPr>
        <a:solidFill>
          <a:schemeClr val="tx2">
            <a:lumMod val="75000"/>
          </a:schemeClr>
        </a:solidFill>
        <a:ln>
          <a:noFill/>
        </a:ln>
      </dgm:spPr>
      <dgm:t>
        <a:bodyPr/>
        <a:lstStyle/>
        <a:p>
          <a:r>
            <a:rPr lang="ru-RU" sz="1500" dirty="0" smtClean="0"/>
            <a:t>Система </a:t>
          </a:r>
          <a:r>
            <a:rPr lang="ru-RU" sz="1500" dirty="0" smtClean="0">
              <a:solidFill>
                <a:schemeClr val="bg1"/>
              </a:solidFill>
            </a:rPr>
            <a:t> </a:t>
          </a:r>
          <a:r>
            <a:rPr lang="ru-RU" sz="1500" dirty="0" smtClean="0"/>
            <a:t>занятий по социально-бытовой ориентации </a:t>
          </a:r>
        </a:p>
      </dgm:t>
    </dgm:pt>
    <dgm:pt modelId="{46F1B59B-1D7A-4828-A474-F51D4A0A1616}" type="parTrans" cxnId="{430E3C57-14AF-45C7-A483-D920703583D1}">
      <dgm:prSet/>
      <dgm:spPr/>
      <dgm:t>
        <a:bodyPr/>
        <a:lstStyle/>
        <a:p>
          <a:endParaRPr lang="uk-UA"/>
        </a:p>
      </dgm:t>
    </dgm:pt>
    <dgm:pt modelId="{9C0790EB-3FA5-4406-8D84-F815F3F00B6D}" type="sibTrans" cxnId="{430E3C57-14AF-45C7-A483-D920703583D1}">
      <dgm:prSet/>
      <dgm:spPr/>
      <dgm:t>
        <a:bodyPr/>
        <a:lstStyle/>
        <a:p>
          <a:endParaRPr lang="uk-UA"/>
        </a:p>
      </dgm:t>
    </dgm:pt>
    <dgm:pt modelId="{7197F718-11CC-4ACA-99AC-9914EE4F36EE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1500" dirty="0" smtClean="0"/>
            <a:t>Эпизодическая интеграция детей в существующую социальную среду </a:t>
          </a:r>
          <a:endParaRPr lang="uk-UA" sz="1800" i="1" dirty="0"/>
        </a:p>
      </dgm:t>
    </dgm:pt>
    <dgm:pt modelId="{1EF7BB9D-D0FA-4269-9F27-4FA4FA98511F}" type="parTrans" cxnId="{41C395BC-E9F6-4023-B6C0-F6321CAC2547}">
      <dgm:prSet/>
      <dgm:spPr/>
      <dgm:t>
        <a:bodyPr/>
        <a:lstStyle/>
        <a:p>
          <a:endParaRPr lang="uk-UA"/>
        </a:p>
      </dgm:t>
    </dgm:pt>
    <dgm:pt modelId="{5341820C-7826-4749-8136-12F18040BC64}" type="sibTrans" cxnId="{41C395BC-E9F6-4023-B6C0-F6321CAC2547}">
      <dgm:prSet/>
      <dgm:spPr/>
      <dgm:t>
        <a:bodyPr/>
        <a:lstStyle/>
        <a:p>
          <a:endParaRPr lang="uk-UA"/>
        </a:p>
      </dgm:t>
    </dgm:pt>
    <dgm:pt modelId="{C06AB709-4DA0-4DE2-BAD2-0F37A7A43613}" type="pres">
      <dgm:prSet presAssocID="{FFAE420A-3390-4E01-A1A4-0844DD5C7D07}" presName="compositeShape" presStyleCnt="0">
        <dgm:presLayoutVars>
          <dgm:chMax val="7"/>
          <dgm:dir/>
          <dgm:resizeHandles val="exact"/>
        </dgm:presLayoutVars>
      </dgm:prSet>
      <dgm:spPr/>
    </dgm:pt>
    <dgm:pt modelId="{6BE4764E-9881-43E3-BFE5-23D735F74E27}" type="pres">
      <dgm:prSet presAssocID="{FFAE420A-3390-4E01-A1A4-0844DD5C7D07}" presName="wedge1" presStyleLbl="node1" presStyleIdx="0" presStyleCnt="4"/>
      <dgm:spPr/>
      <dgm:t>
        <a:bodyPr/>
        <a:lstStyle/>
        <a:p>
          <a:endParaRPr lang="uk-UA"/>
        </a:p>
      </dgm:t>
    </dgm:pt>
    <dgm:pt modelId="{8B8FA85D-7951-4FED-814D-069B344D1FA6}" type="pres">
      <dgm:prSet presAssocID="{FFAE420A-3390-4E01-A1A4-0844DD5C7D07}" presName="dummy1a" presStyleCnt="0"/>
      <dgm:spPr/>
    </dgm:pt>
    <dgm:pt modelId="{430D78BB-CB0C-44F4-AEA1-40250FE900A0}" type="pres">
      <dgm:prSet presAssocID="{FFAE420A-3390-4E01-A1A4-0844DD5C7D07}" presName="dummy1b" presStyleCnt="0"/>
      <dgm:spPr/>
    </dgm:pt>
    <dgm:pt modelId="{1261BB20-FCA8-40CC-836B-A03677C04E77}" type="pres">
      <dgm:prSet presAssocID="{FFAE420A-3390-4E01-A1A4-0844DD5C7D07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717118E-3BEF-4464-8519-7719883A17CF}" type="pres">
      <dgm:prSet presAssocID="{FFAE420A-3390-4E01-A1A4-0844DD5C7D07}" presName="wedge2" presStyleLbl="node1" presStyleIdx="1" presStyleCnt="4"/>
      <dgm:spPr/>
      <dgm:t>
        <a:bodyPr/>
        <a:lstStyle/>
        <a:p>
          <a:endParaRPr lang="uk-UA"/>
        </a:p>
      </dgm:t>
    </dgm:pt>
    <dgm:pt modelId="{A7192311-158A-4AB2-80DD-22CB7E7E0097}" type="pres">
      <dgm:prSet presAssocID="{FFAE420A-3390-4E01-A1A4-0844DD5C7D07}" presName="dummy2a" presStyleCnt="0"/>
      <dgm:spPr/>
    </dgm:pt>
    <dgm:pt modelId="{FA79E8A9-FDC7-462B-8F2D-8C8D6D98503A}" type="pres">
      <dgm:prSet presAssocID="{FFAE420A-3390-4E01-A1A4-0844DD5C7D07}" presName="dummy2b" presStyleCnt="0"/>
      <dgm:spPr/>
    </dgm:pt>
    <dgm:pt modelId="{913540F4-AD6D-4285-851E-1D2C1D6FFA02}" type="pres">
      <dgm:prSet presAssocID="{FFAE420A-3390-4E01-A1A4-0844DD5C7D07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CB61DAF-F429-4D84-9484-B081BF45B98A}" type="pres">
      <dgm:prSet presAssocID="{FFAE420A-3390-4E01-A1A4-0844DD5C7D07}" presName="wedge3" presStyleLbl="node1" presStyleIdx="2" presStyleCnt="4"/>
      <dgm:spPr/>
      <dgm:t>
        <a:bodyPr/>
        <a:lstStyle/>
        <a:p>
          <a:endParaRPr lang="uk-UA"/>
        </a:p>
      </dgm:t>
    </dgm:pt>
    <dgm:pt modelId="{BAD85867-A61B-4B74-8F0C-01918B8786E2}" type="pres">
      <dgm:prSet presAssocID="{FFAE420A-3390-4E01-A1A4-0844DD5C7D07}" presName="dummy3a" presStyleCnt="0"/>
      <dgm:spPr/>
    </dgm:pt>
    <dgm:pt modelId="{7994D0FC-4CF8-41CA-A953-1F736FFF010F}" type="pres">
      <dgm:prSet presAssocID="{FFAE420A-3390-4E01-A1A4-0844DD5C7D07}" presName="dummy3b" presStyleCnt="0"/>
      <dgm:spPr/>
    </dgm:pt>
    <dgm:pt modelId="{C85FAD3A-A738-4BC2-972D-21BA300A488E}" type="pres">
      <dgm:prSet presAssocID="{FFAE420A-3390-4E01-A1A4-0844DD5C7D07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4A47D9F-C3D3-41AE-B876-F4C5FBC35AC6}" type="pres">
      <dgm:prSet presAssocID="{FFAE420A-3390-4E01-A1A4-0844DD5C7D07}" presName="wedge4" presStyleLbl="node1" presStyleIdx="3" presStyleCnt="4"/>
      <dgm:spPr/>
      <dgm:t>
        <a:bodyPr/>
        <a:lstStyle/>
        <a:p>
          <a:endParaRPr lang="uk-UA"/>
        </a:p>
      </dgm:t>
    </dgm:pt>
    <dgm:pt modelId="{13264216-B169-4EC4-A325-5553D7793D39}" type="pres">
      <dgm:prSet presAssocID="{FFAE420A-3390-4E01-A1A4-0844DD5C7D07}" presName="dummy4a" presStyleCnt="0"/>
      <dgm:spPr/>
    </dgm:pt>
    <dgm:pt modelId="{47436490-E002-490A-806F-0A7FA9B394A6}" type="pres">
      <dgm:prSet presAssocID="{FFAE420A-3390-4E01-A1A4-0844DD5C7D07}" presName="dummy4b" presStyleCnt="0"/>
      <dgm:spPr/>
    </dgm:pt>
    <dgm:pt modelId="{0637E54D-0985-4F44-A516-014BD50FB35F}" type="pres">
      <dgm:prSet presAssocID="{FFAE420A-3390-4E01-A1A4-0844DD5C7D07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C60DB21-F791-491B-979C-2909E693F78F}" type="pres">
      <dgm:prSet presAssocID="{9C0790EB-3FA5-4406-8D84-F815F3F00B6D}" presName="arrowWedge1" presStyleLbl="fgSibTrans2D1" presStyleIdx="0" presStyleCnt="4"/>
      <dgm:spPr/>
    </dgm:pt>
    <dgm:pt modelId="{155BDAD4-B34C-4D4B-9521-F27515360680}" type="pres">
      <dgm:prSet presAssocID="{B893BDC2-2DDF-49B6-9503-D4D442072BBF}" presName="arrowWedge2" presStyleLbl="fgSibTrans2D1" presStyleIdx="1" presStyleCnt="4"/>
      <dgm:spPr/>
    </dgm:pt>
    <dgm:pt modelId="{F37C584E-60B6-449E-82D4-18FB11B76D24}" type="pres">
      <dgm:prSet presAssocID="{5341820C-7826-4749-8136-12F18040BC64}" presName="arrowWedge3" presStyleLbl="fgSibTrans2D1" presStyleIdx="2" presStyleCnt="4"/>
      <dgm:spPr/>
    </dgm:pt>
    <dgm:pt modelId="{76F64E23-0019-412A-BA9C-699DD5C1A0E7}" type="pres">
      <dgm:prSet presAssocID="{0E52AE90-A418-4624-90B0-D0C09773E658}" presName="arrowWedge4" presStyleLbl="fgSibTrans2D1" presStyleIdx="3" presStyleCnt="4"/>
      <dgm:spPr/>
    </dgm:pt>
  </dgm:ptLst>
  <dgm:cxnLst>
    <dgm:cxn modelId="{430E3C57-14AF-45C7-A483-D920703583D1}" srcId="{FFAE420A-3390-4E01-A1A4-0844DD5C7D07}" destId="{1E50557E-C118-4A64-9B63-29FEB644A24B}" srcOrd="0" destOrd="0" parTransId="{46F1B59B-1D7A-4828-A474-F51D4A0A1616}" sibTransId="{9C0790EB-3FA5-4406-8D84-F815F3F00B6D}"/>
    <dgm:cxn modelId="{16D78FFC-40AE-41BB-9B64-6C98AA638452}" type="presOf" srcId="{1E50557E-C118-4A64-9B63-29FEB644A24B}" destId="{6BE4764E-9881-43E3-BFE5-23D735F74E27}" srcOrd="0" destOrd="0" presId="urn:microsoft.com/office/officeart/2005/8/layout/cycle8"/>
    <dgm:cxn modelId="{CBFB5EA8-086F-41B9-A29E-684E79B849ED}" type="presOf" srcId="{3A7870C4-28C4-4754-9258-651811403860}" destId="{913540F4-AD6D-4285-851E-1D2C1D6FFA02}" srcOrd="1" destOrd="0" presId="urn:microsoft.com/office/officeart/2005/8/layout/cycle8"/>
    <dgm:cxn modelId="{EB7D680D-B7E9-4244-AB86-4CAD95486827}" srcId="{FFAE420A-3390-4E01-A1A4-0844DD5C7D07}" destId="{3A7870C4-28C4-4754-9258-651811403860}" srcOrd="1" destOrd="0" parTransId="{8B5C3AE2-8564-42C9-BF3A-89FA65E6AEC6}" sibTransId="{B893BDC2-2DDF-49B6-9503-D4D442072BBF}"/>
    <dgm:cxn modelId="{D69FEC6B-158A-4CE0-98DE-C8912E359586}" srcId="{FFAE420A-3390-4E01-A1A4-0844DD5C7D07}" destId="{15AC10DF-1446-40B1-A754-7E1ED9239E8F}" srcOrd="3" destOrd="0" parTransId="{844151A0-5106-4758-8A0C-A20F6A6B69DA}" sibTransId="{0E52AE90-A418-4624-90B0-D0C09773E658}"/>
    <dgm:cxn modelId="{41C395BC-E9F6-4023-B6C0-F6321CAC2547}" srcId="{FFAE420A-3390-4E01-A1A4-0844DD5C7D07}" destId="{7197F718-11CC-4ACA-99AC-9914EE4F36EE}" srcOrd="2" destOrd="0" parTransId="{1EF7BB9D-D0FA-4269-9F27-4FA4FA98511F}" sibTransId="{5341820C-7826-4749-8136-12F18040BC64}"/>
    <dgm:cxn modelId="{DA80E1A0-3A20-4859-9699-B94EECB8DEC3}" type="presOf" srcId="{FFAE420A-3390-4E01-A1A4-0844DD5C7D07}" destId="{C06AB709-4DA0-4DE2-BAD2-0F37A7A43613}" srcOrd="0" destOrd="0" presId="urn:microsoft.com/office/officeart/2005/8/layout/cycle8"/>
    <dgm:cxn modelId="{31BC339D-8036-4C28-9AC3-73D5C74F0227}" type="presOf" srcId="{3A7870C4-28C4-4754-9258-651811403860}" destId="{4717118E-3BEF-4464-8519-7719883A17CF}" srcOrd="0" destOrd="0" presId="urn:microsoft.com/office/officeart/2005/8/layout/cycle8"/>
    <dgm:cxn modelId="{1844944B-1237-4C1F-9D8C-ED9F43A5EB06}" type="presOf" srcId="{15AC10DF-1446-40B1-A754-7E1ED9239E8F}" destId="{0637E54D-0985-4F44-A516-014BD50FB35F}" srcOrd="1" destOrd="0" presId="urn:microsoft.com/office/officeart/2005/8/layout/cycle8"/>
    <dgm:cxn modelId="{5D4F974D-C98B-4D86-A88D-F6B9FF43281F}" type="presOf" srcId="{15AC10DF-1446-40B1-A754-7E1ED9239E8F}" destId="{34A47D9F-C3D3-41AE-B876-F4C5FBC35AC6}" srcOrd="0" destOrd="0" presId="urn:microsoft.com/office/officeart/2005/8/layout/cycle8"/>
    <dgm:cxn modelId="{0B26F829-D395-4DFB-9339-A51AB3BB9F82}" type="presOf" srcId="{7197F718-11CC-4ACA-99AC-9914EE4F36EE}" destId="{C85FAD3A-A738-4BC2-972D-21BA300A488E}" srcOrd="1" destOrd="0" presId="urn:microsoft.com/office/officeart/2005/8/layout/cycle8"/>
    <dgm:cxn modelId="{FEB0F810-A4EB-45F6-9D67-2C18036A02C7}" type="presOf" srcId="{1E50557E-C118-4A64-9B63-29FEB644A24B}" destId="{1261BB20-FCA8-40CC-836B-A03677C04E77}" srcOrd="1" destOrd="0" presId="urn:microsoft.com/office/officeart/2005/8/layout/cycle8"/>
    <dgm:cxn modelId="{FE61AD8B-F34C-4268-AAC9-18381F0F50C5}" type="presOf" srcId="{7197F718-11CC-4ACA-99AC-9914EE4F36EE}" destId="{3CB61DAF-F429-4D84-9484-B081BF45B98A}" srcOrd="0" destOrd="0" presId="urn:microsoft.com/office/officeart/2005/8/layout/cycle8"/>
    <dgm:cxn modelId="{ACEA8B41-E44E-4F52-9473-DF4F36F7E88E}" type="presParOf" srcId="{C06AB709-4DA0-4DE2-BAD2-0F37A7A43613}" destId="{6BE4764E-9881-43E3-BFE5-23D735F74E27}" srcOrd="0" destOrd="0" presId="urn:microsoft.com/office/officeart/2005/8/layout/cycle8"/>
    <dgm:cxn modelId="{41E1FBE1-D566-4A0C-BC3D-28DBF01A7CB3}" type="presParOf" srcId="{C06AB709-4DA0-4DE2-BAD2-0F37A7A43613}" destId="{8B8FA85D-7951-4FED-814D-069B344D1FA6}" srcOrd="1" destOrd="0" presId="urn:microsoft.com/office/officeart/2005/8/layout/cycle8"/>
    <dgm:cxn modelId="{BE8614D5-F494-4D84-9ED7-B2D38A928651}" type="presParOf" srcId="{C06AB709-4DA0-4DE2-BAD2-0F37A7A43613}" destId="{430D78BB-CB0C-44F4-AEA1-40250FE900A0}" srcOrd="2" destOrd="0" presId="urn:microsoft.com/office/officeart/2005/8/layout/cycle8"/>
    <dgm:cxn modelId="{5A970AC3-9AD9-4839-BE4B-F0DF502D7133}" type="presParOf" srcId="{C06AB709-4DA0-4DE2-BAD2-0F37A7A43613}" destId="{1261BB20-FCA8-40CC-836B-A03677C04E77}" srcOrd="3" destOrd="0" presId="urn:microsoft.com/office/officeart/2005/8/layout/cycle8"/>
    <dgm:cxn modelId="{E472EE60-F553-487F-9B38-912A0F7EDCC2}" type="presParOf" srcId="{C06AB709-4DA0-4DE2-BAD2-0F37A7A43613}" destId="{4717118E-3BEF-4464-8519-7719883A17CF}" srcOrd="4" destOrd="0" presId="urn:microsoft.com/office/officeart/2005/8/layout/cycle8"/>
    <dgm:cxn modelId="{D2B53C22-2485-4BEC-94B9-F594B477E0AC}" type="presParOf" srcId="{C06AB709-4DA0-4DE2-BAD2-0F37A7A43613}" destId="{A7192311-158A-4AB2-80DD-22CB7E7E0097}" srcOrd="5" destOrd="0" presId="urn:microsoft.com/office/officeart/2005/8/layout/cycle8"/>
    <dgm:cxn modelId="{56A9C969-A32B-4BF1-8CD6-325A02F716DA}" type="presParOf" srcId="{C06AB709-4DA0-4DE2-BAD2-0F37A7A43613}" destId="{FA79E8A9-FDC7-462B-8F2D-8C8D6D98503A}" srcOrd="6" destOrd="0" presId="urn:microsoft.com/office/officeart/2005/8/layout/cycle8"/>
    <dgm:cxn modelId="{93323AB2-390D-4339-9424-403EDC7D0E0A}" type="presParOf" srcId="{C06AB709-4DA0-4DE2-BAD2-0F37A7A43613}" destId="{913540F4-AD6D-4285-851E-1D2C1D6FFA02}" srcOrd="7" destOrd="0" presId="urn:microsoft.com/office/officeart/2005/8/layout/cycle8"/>
    <dgm:cxn modelId="{C63914BC-1C43-4309-A68B-2A4B94861AC8}" type="presParOf" srcId="{C06AB709-4DA0-4DE2-BAD2-0F37A7A43613}" destId="{3CB61DAF-F429-4D84-9484-B081BF45B98A}" srcOrd="8" destOrd="0" presId="urn:microsoft.com/office/officeart/2005/8/layout/cycle8"/>
    <dgm:cxn modelId="{202625CC-5F9B-4E76-86D0-FF003DFE3487}" type="presParOf" srcId="{C06AB709-4DA0-4DE2-BAD2-0F37A7A43613}" destId="{BAD85867-A61B-4B74-8F0C-01918B8786E2}" srcOrd="9" destOrd="0" presId="urn:microsoft.com/office/officeart/2005/8/layout/cycle8"/>
    <dgm:cxn modelId="{9147B0E4-500A-4C44-9A50-604878C5874B}" type="presParOf" srcId="{C06AB709-4DA0-4DE2-BAD2-0F37A7A43613}" destId="{7994D0FC-4CF8-41CA-A953-1F736FFF010F}" srcOrd="10" destOrd="0" presId="urn:microsoft.com/office/officeart/2005/8/layout/cycle8"/>
    <dgm:cxn modelId="{E5221CF5-4C80-4BBD-8FE8-CB896EDE901B}" type="presParOf" srcId="{C06AB709-4DA0-4DE2-BAD2-0F37A7A43613}" destId="{C85FAD3A-A738-4BC2-972D-21BA300A488E}" srcOrd="11" destOrd="0" presId="urn:microsoft.com/office/officeart/2005/8/layout/cycle8"/>
    <dgm:cxn modelId="{4255A6D2-8C4C-43A6-AC2F-191E2B89F567}" type="presParOf" srcId="{C06AB709-4DA0-4DE2-BAD2-0F37A7A43613}" destId="{34A47D9F-C3D3-41AE-B876-F4C5FBC35AC6}" srcOrd="12" destOrd="0" presId="urn:microsoft.com/office/officeart/2005/8/layout/cycle8"/>
    <dgm:cxn modelId="{114FFADC-5471-4982-BBFB-FDC50DCF15F1}" type="presParOf" srcId="{C06AB709-4DA0-4DE2-BAD2-0F37A7A43613}" destId="{13264216-B169-4EC4-A325-5553D7793D39}" srcOrd="13" destOrd="0" presId="urn:microsoft.com/office/officeart/2005/8/layout/cycle8"/>
    <dgm:cxn modelId="{27AB6324-42CD-4FE0-B98C-23912DEA8284}" type="presParOf" srcId="{C06AB709-4DA0-4DE2-BAD2-0F37A7A43613}" destId="{47436490-E002-490A-806F-0A7FA9B394A6}" srcOrd="14" destOrd="0" presId="urn:microsoft.com/office/officeart/2005/8/layout/cycle8"/>
    <dgm:cxn modelId="{CF56F1E0-8D70-4F0E-BA07-3A33C232935A}" type="presParOf" srcId="{C06AB709-4DA0-4DE2-BAD2-0F37A7A43613}" destId="{0637E54D-0985-4F44-A516-014BD50FB35F}" srcOrd="15" destOrd="0" presId="urn:microsoft.com/office/officeart/2005/8/layout/cycle8"/>
    <dgm:cxn modelId="{2E2B6CCA-ED21-4006-A85D-497D6FC3E0EA}" type="presParOf" srcId="{C06AB709-4DA0-4DE2-BAD2-0F37A7A43613}" destId="{CC60DB21-F791-491B-979C-2909E693F78F}" srcOrd="16" destOrd="0" presId="urn:microsoft.com/office/officeart/2005/8/layout/cycle8"/>
    <dgm:cxn modelId="{BE033180-9C0C-453A-BC2C-8F5BB6BCC0DB}" type="presParOf" srcId="{C06AB709-4DA0-4DE2-BAD2-0F37A7A43613}" destId="{155BDAD4-B34C-4D4B-9521-F27515360680}" srcOrd="17" destOrd="0" presId="urn:microsoft.com/office/officeart/2005/8/layout/cycle8"/>
    <dgm:cxn modelId="{8A15B386-CF6E-468A-909F-208F751616F8}" type="presParOf" srcId="{C06AB709-4DA0-4DE2-BAD2-0F37A7A43613}" destId="{F37C584E-60B6-449E-82D4-18FB11B76D24}" srcOrd="18" destOrd="0" presId="urn:microsoft.com/office/officeart/2005/8/layout/cycle8"/>
    <dgm:cxn modelId="{3C930A95-9B31-49A9-B47F-CBC719DDEF20}" type="presParOf" srcId="{C06AB709-4DA0-4DE2-BAD2-0F37A7A43613}" destId="{76F64E23-0019-412A-BA9C-699DD5C1A0E7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443002A-E62A-4A54-ACE5-1141D331D46F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B566582D-5911-407D-8AA7-6FD3F7882368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2000" dirty="0" err="1" smtClean="0"/>
            <a:t>Индивидуаль</a:t>
          </a:r>
          <a:r>
            <a:rPr lang="en-US" sz="2000" dirty="0" smtClean="0"/>
            <a:t>-</a:t>
          </a:r>
          <a:r>
            <a:rPr lang="ru-RU" sz="2000" dirty="0" err="1" smtClean="0"/>
            <a:t>ные</a:t>
          </a:r>
          <a:r>
            <a:rPr lang="ru-RU" sz="2000" dirty="0" smtClean="0"/>
            <a:t> </a:t>
          </a:r>
          <a:r>
            <a:rPr lang="ru-RU" sz="2000" dirty="0" smtClean="0">
              <a:solidFill>
                <a:schemeClr val="bg1"/>
              </a:solidFill>
            </a:rPr>
            <a:t>занятия</a:t>
          </a:r>
        </a:p>
      </dgm:t>
    </dgm:pt>
    <dgm:pt modelId="{4CFC5400-785B-474B-9689-C12B228D01ED}" type="parTrans" cxnId="{8B099F06-3FC1-4C4F-8BC5-98DF10F65517}">
      <dgm:prSet/>
      <dgm:spPr/>
      <dgm:t>
        <a:bodyPr/>
        <a:lstStyle/>
        <a:p>
          <a:endParaRPr lang="uk-UA"/>
        </a:p>
      </dgm:t>
    </dgm:pt>
    <dgm:pt modelId="{651A15A0-7473-420A-97E9-53E87DCB27EC}" type="sibTrans" cxnId="{8B099F06-3FC1-4C4F-8BC5-98DF10F65517}">
      <dgm:prSet/>
      <dgm:spPr/>
      <dgm:t>
        <a:bodyPr/>
        <a:lstStyle/>
        <a:p>
          <a:endParaRPr lang="uk-UA"/>
        </a:p>
      </dgm:t>
    </dgm:pt>
    <dgm:pt modelId="{7A7DD30A-01DA-4779-A659-F474E62000CE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2100" dirty="0" smtClean="0"/>
            <a:t>Система музыкальных занятий</a:t>
          </a:r>
        </a:p>
      </dgm:t>
    </dgm:pt>
    <dgm:pt modelId="{468BDC86-5C76-48CF-BB3D-785A6311827E}" type="parTrans" cxnId="{19C973EF-98C7-46B3-A4B8-49B5D699D884}">
      <dgm:prSet/>
      <dgm:spPr/>
      <dgm:t>
        <a:bodyPr/>
        <a:lstStyle/>
        <a:p>
          <a:endParaRPr lang="uk-UA"/>
        </a:p>
      </dgm:t>
    </dgm:pt>
    <dgm:pt modelId="{108E25E9-EEDE-44F4-B3F3-3994732AEDCA}" type="sibTrans" cxnId="{19C973EF-98C7-46B3-A4B8-49B5D699D884}">
      <dgm:prSet/>
      <dgm:spPr/>
      <dgm:t>
        <a:bodyPr/>
        <a:lstStyle/>
        <a:p>
          <a:endParaRPr lang="uk-UA"/>
        </a:p>
      </dgm:t>
    </dgm:pt>
    <dgm:pt modelId="{39D785F8-18C0-41E7-8789-A882F4BA83ED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2000" dirty="0" smtClean="0"/>
            <a:t>Групповые и подгрупповые занятия</a:t>
          </a:r>
        </a:p>
      </dgm:t>
    </dgm:pt>
    <dgm:pt modelId="{011AAA62-88FD-4543-B247-BE4FFF5C77B0}" type="parTrans" cxnId="{F7ED72AD-CDC9-4A66-95AE-A3052D285BC2}">
      <dgm:prSet/>
      <dgm:spPr/>
      <dgm:t>
        <a:bodyPr/>
        <a:lstStyle/>
        <a:p>
          <a:endParaRPr lang="uk-UA"/>
        </a:p>
      </dgm:t>
    </dgm:pt>
    <dgm:pt modelId="{61BF75CD-8421-4AFE-8FEB-556F285F1B60}" type="sibTrans" cxnId="{F7ED72AD-CDC9-4A66-95AE-A3052D285BC2}">
      <dgm:prSet/>
      <dgm:spPr/>
      <dgm:t>
        <a:bodyPr/>
        <a:lstStyle/>
        <a:p>
          <a:endParaRPr lang="uk-UA"/>
        </a:p>
      </dgm:t>
    </dgm:pt>
    <dgm:pt modelId="{7B98B92F-AE78-40FB-976E-F1879259B316}" type="pres">
      <dgm:prSet presAssocID="{6443002A-E62A-4A54-ACE5-1141D331D46F}" presName="compositeShape" presStyleCnt="0">
        <dgm:presLayoutVars>
          <dgm:chMax val="7"/>
          <dgm:dir/>
          <dgm:resizeHandles val="exact"/>
        </dgm:presLayoutVars>
      </dgm:prSet>
      <dgm:spPr/>
    </dgm:pt>
    <dgm:pt modelId="{0FD765F5-B7C7-4EB7-95F6-8354334DB265}" type="pres">
      <dgm:prSet presAssocID="{6443002A-E62A-4A54-ACE5-1141D331D46F}" presName="wedge1" presStyleLbl="node1" presStyleIdx="0" presStyleCnt="3" custLinFactNeighborX="-1700" custLinFactNeighborY="493"/>
      <dgm:spPr/>
      <dgm:t>
        <a:bodyPr/>
        <a:lstStyle/>
        <a:p>
          <a:endParaRPr lang="uk-UA"/>
        </a:p>
      </dgm:t>
    </dgm:pt>
    <dgm:pt modelId="{71A0BCA9-A68F-497E-8E5C-B12A0037ED70}" type="pres">
      <dgm:prSet presAssocID="{6443002A-E62A-4A54-ACE5-1141D331D46F}" presName="dummy1a" presStyleCnt="0"/>
      <dgm:spPr/>
    </dgm:pt>
    <dgm:pt modelId="{6C903DF2-F6C6-47F1-BCCA-D8181FD73480}" type="pres">
      <dgm:prSet presAssocID="{6443002A-E62A-4A54-ACE5-1141D331D46F}" presName="dummy1b" presStyleCnt="0"/>
      <dgm:spPr/>
    </dgm:pt>
    <dgm:pt modelId="{984415AD-0AFB-45F9-9D06-DCC476958733}" type="pres">
      <dgm:prSet presAssocID="{6443002A-E62A-4A54-ACE5-1141D331D46F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B38C2AD-A5A4-438A-BC0E-0DA6B151D301}" type="pres">
      <dgm:prSet presAssocID="{6443002A-E62A-4A54-ACE5-1141D331D46F}" presName="wedge2" presStyleLbl="node1" presStyleIdx="1" presStyleCnt="3"/>
      <dgm:spPr/>
      <dgm:t>
        <a:bodyPr/>
        <a:lstStyle/>
        <a:p>
          <a:endParaRPr lang="uk-UA"/>
        </a:p>
      </dgm:t>
    </dgm:pt>
    <dgm:pt modelId="{06345F36-4A88-435B-B9D0-41E377F4845C}" type="pres">
      <dgm:prSet presAssocID="{6443002A-E62A-4A54-ACE5-1141D331D46F}" presName="dummy2a" presStyleCnt="0"/>
      <dgm:spPr/>
    </dgm:pt>
    <dgm:pt modelId="{9C03CD4A-0E48-46A3-B68A-97EC9EC246C9}" type="pres">
      <dgm:prSet presAssocID="{6443002A-E62A-4A54-ACE5-1141D331D46F}" presName="dummy2b" presStyleCnt="0"/>
      <dgm:spPr/>
    </dgm:pt>
    <dgm:pt modelId="{17C4480D-10D7-4CB3-90CA-C311D40E78F5}" type="pres">
      <dgm:prSet presAssocID="{6443002A-E62A-4A54-ACE5-1141D331D46F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EFFA4E6-E921-49D4-839A-9E0C53D3E2C3}" type="pres">
      <dgm:prSet presAssocID="{6443002A-E62A-4A54-ACE5-1141D331D46F}" presName="wedge3" presStyleLbl="node1" presStyleIdx="2" presStyleCnt="3" custScaleX="98269" custScaleY="94585"/>
      <dgm:spPr/>
      <dgm:t>
        <a:bodyPr/>
        <a:lstStyle/>
        <a:p>
          <a:endParaRPr lang="uk-UA"/>
        </a:p>
      </dgm:t>
    </dgm:pt>
    <dgm:pt modelId="{D3F4C55F-0E9C-4D15-9EA0-7AAFB26B0B18}" type="pres">
      <dgm:prSet presAssocID="{6443002A-E62A-4A54-ACE5-1141D331D46F}" presName="dummy3a" presStyleCnt="0"/>
      <dgm:spPr/>
    </dgm:pt>
    <dgm:pt modelId="{3C573AA1-2077-404E-BFE5-71312CA03DFF}" type="pres">
      <dgm:prSet presAssocID="{6443002A-E62A-4A54-ACE5-1141D331D46F}" presName="dummy3b" presStyleCnt="0"/>
      <dgm:spPr/>
    </dgm:pt>
    <dgm:pt modelId="{80CCA0EC-7A8D-4621-BE0E-D0FC5EAECB29}" type="pres">
      <dgm:prSet presAssocID="{6443002A-E62A-4A54-ACE5-1141D331D46F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E8C3F2C-0E5E-44E8-B398-391F07C26A88}" type="pres">
      <dgm:prSet presAssocID="{651A15A0-7473-420A-97E9-53E87DCB27EC}" presName="arrowWedge1" presStyleLbl="fgSibTrans2D1" presStyleIdx="0" presStyleCnt="3"/>
      <dgm:spPr/>
    </dgm:pt>
    <dgm:pt modelId="{BF7E7390-E208-45E2-BC7F-9F40E5FFC0DC}" type="pres">
      <dgm:prSet presAssocID="{108E25E9-EEDE-44F4-B3F3-3994732AEDCA}" presName="arrowWedge2" presStyleLbl="fgSibTrans2D1" presStyleIdx="1" presStyleCnt="3"/>
      <dgm:spPr/>
    </dgm:pt>
    <dgm:pt modelId="{A07BAF51-AAB1-4587-86EE-B899EF610FDE}" type="pres">
      <dgm:prSet presAssocID="{61BF75CD-8421-4AFE-8FEB-556F285F1B60}" presName="arrowWedge3" presStyleLbl="fgSibTrans2D1" presStyleIdx="2" presStyleCnt="3"/>
      <dgm:spPr/>
    </dgm:pt>
  </dgm:ptLst>
  <dgm:cxnLst>
    <dgm:cxn modelId="{FCB81525-A3A2-47B3-A812-295DBA71A540}" type="presOf" srcId="{39D785F8-18C0-41E7-8789-A882F4BA83ED}" destId="{0EFFA4E6-E921-49D4-839A-9E0C53D3E2C3}" srcOrd="0" destOrd="0" presId="urn:microsoft.com/office/officeart/2005/8/layout/cycle8"/>
    <dgm:cxn modelId="{19C973EF-98C7-46B3-A4B8-49B5D699D884}" srcId="{6443002A-E62A-4A54-ACE5-1141D331D46F}" destId="{7A7DD30A-01DA-4779-A659-F474E62000CE}" srcOrd="1" destOrd="0" parTransId="{468BDC86-5C76-48CF-BB3D-785A6311827E}" sibTransId="{108E25E9-EEDE-44F4-B3F3-3994732AEDCA}"/>
    <dgm:cxn modelId="{862E9047-F3FC-4018-B204-927C8FE6B008}" type="presOf" srcId="{39D785F8-18C0-41E7-8789-A882F4BA83ED}" destId="{80CCA0EC-7A8D-4621-BE0E-D0FC5EAECB29}" srcOrd="1" destOrd="0" presId="urn:microsoft.com/office/officeart/2005/8/layout/cycle8"/>
    <dgm:cxn modelId="{51D0EA7E-2179-49F9-86D7-7DE555BCD02E}" type="presOf" srcId="{B566582D-5911-407D-8AA7-6FD3F7882368}" destId="{0FD765F5-B7C7-4EB7-95F6-8354334DB265}" srcOrd="0" destOrd="0" presId="urn:microsoft.com/office/officeart/2005/8/layout/cycle8"/>
    <dgm:cxn modelId="{7AF6CAC4-EA22-4579-8961-7AE560398120}" type="presOf" srcId="{7A7DD30A-01DA-4779-A659-F474E62000CE}" destId="{5B38C2AD-A5A4-438A-BC0E-0DA6B151D301}" srcOrd="0" destOrd="0" presId="urn:microsoft.com/office/officeart/2005/8/layout/cycle8"/>
    <dgm:cxn modelId="{8B099F06-3FC1-4C4F-8BC5-98DF10F65517}" srcId="{6443002A-E62A-4A54-ACE5-1141D331D46F}" destId="{B566582D-5911-407D-8AA7-6FD3F7882368}" srcOrd="0" destOrd="0" parTransId="{4CFC5400-785B-474B-9689-C12B228D01ED}" sibTransId="{651A15A0-7473-420A-97E9-53E87DCB27EC}"/>
    <dgm:cxn modelId="{D3C59E04-DAE7-419A-B663-8F20633C0BC4}" type="presOf" srcId="{6443002A-E62A-4A54-ACE5-1141D331D46F}" destId="{7B98B92F-AE78-40FB-976E-F1879259B316}" srcOrd="0" destOrd="0" presId="urn:microsoft.com/office/officeart/2005/8/layout/cycle8"/>
    <dgm:cxn modelId="{F7ED72AD-CDC9-4A66-95AE-A3052D285BC2}" srcId="{6443002A-E62A-4A54-ACE5-1141D331D46F}" destId="{39D785F8-18C0-41E7-8789-A882F4BA83ED}" srcOrd="2" destOrd="0" parTransId="{011AAA62-88FD-4543-B247-BE4FFF5C77B0}" sibTransId="{61BF75CD-8421-4AFE-8FEB-556F285F1B60}"/>
    <dgm:cxn modelId="{4BA8A3CD-83C1-4A58-B285-3FD9CDBC6C49}" type="presOf" srcId="{7A7DD30A-01DA-4779-A659-F474E62000CE}" destId="{17C4480D-10D7-4CB3-90CA-C311D40E78F5}" srcOrd="1" destOrd="0" presId="urn:microsoft.com/office/officeart/2005/8/layout/cycle8"/>
    <dgm:cxn modelId="{D1BAC9CF-4FA7-4C19-8EA9-21D75CF2E636}" type="presOf" srcId="{B566582D-5911-407D-8AA7-6FD3F7882368}" destId="{984415AD-0AFB-45F9-9D06-DCC476958733}" srcOrd="1" destOrd="0" presId="urn:microsoft.com/office/officeart/2005/8/layout/cycle8"/>
    <dgm:cxn modelId="{0CAEC418-0F53-456E-9CA9-ED7C1B98B73B}" type="presParOf" srcId="{7B98B92F-AE78-40FB-976E-F1879259B316}" destId="{0FD765F5-B7C7-4EB7-95F6-8354334DB265}" srcOrd="0" destOrd="0" presId="urn:microsoft.com/office/officeart/2005/8/layout/cycle8"/>
    <dgm:cxn modelId="{7DA87E3C-B5D7-4787-A731-16E5A61471D6}" type="presParOf" srcId="{7B98B92F-AE78-40FB-976E-F1879259B316}" destId="{71A0BCA9-A68F-497E-8E5C-B12A0037ED70}" srcOrd="1" destOrd="0" presId="urn:microsoft.com/office/officeart/2005/8/layout/cycle8"/>
    <dgm:cxn modelId="{345DB15E-8063-4ABE-98DA-EACC620B726F}" type="presParOf" srcId="{7B98B92F-AE78-40FB-976E-F1879259B316}" destId="{6C903DF2-F6C6-47F1-BCCA-D8181FD73480}" srcOrd="2" destOrd="0" presId="urn:microsoft.com/office/officeart/2005/8/layout/cycle8"/>
    <dgm:cxn modelId="{ADEEB3A4-2766-450E-ADDB-E7500B3A404B}" type="presParOf" srcId="{7B98B92F-AE78-40FB-976E-F1879259B316}" destId="{984415AD-0AFB-45F9-9D06-DCC476958733}" srcOrd="3" destOrd="0" presId="urn:microsoft.com/office/officeart/2005/8/layout/cycle8"/>
    <dgm:cxn modelId="{4122A213-BB6D-43EC-BA69-922785101E29}" type="presParOf" srcId="{7B98B92F-AE78-40FB-976E-F1879259B316}" destId="{5B38C2AD-A5A4-438A-BC0E-0DA6B151D301}" srcOrd="4" destOrd="0" presId="urn:microsoft.com/office/officeart/2005/8/layout/cycle8"/>
    <dgm:cxn modelId="{C13CEA8E-1ADA-47E1-882A-84E014945518}" type="presParOf" srcId="{7B98B92F-AE78-40FB-976E-F1879259B316}" destId="{06345F36-4A88-435B-B9D0-41E377F4845C}" srcOrd="5" destOrd="0" presId="urn:microsoft.com/office/officeart/2005/8/layout/cycle8"/>
    <dgm:cxn modelId="{7D2421EF-7956-4C05-8DCB-CD1C6FDF4E3E}" type="presParOf" srcId="{7B98B92F-AE78-40FB-976E-F1879259B316}" destId="{9C03CD4A-0E48-46A3-B68A-97EC9EC246C9}" srcOrd="6" destOrd="0" presId="urn:microsoft.com/office/officeart/2005/8/layout/cycle8"/>
    <dgm:cxn modelId="{F3E3990B-4A2D-41EF-9370-A8634F70BF3F}" type="presParOf" srcId="{7B98B92F-AE78-40FB-976E-F1879259B316}" destId="{17C4480D-10D7-4CB3-90CA-C311D40E78F5}" srcOrd="7" destOrd="0" presId="urn:microsoft.com/office/officeart/2005/8/layout/cycle8"/>
    <dgm:cxn modelId="{CC16892C-6F59-49AA-98ED-BC661634159B}" type="presParOf" srcId="{7B98B92F-AE78-40FB-976E-F1879259B316}" destId="{0EFFA4E6-E921-49D4-839A-9E0C53D3E2C3}" srcOrd="8" destOrd="0" presId="urn:microsoft.com/office/officeart/2005/8/layout/cycle8"/>
    <dgm:cxn modelId="{93DCD353-EA49-4997-8EC8-CED6DAB6F987}" type="presParOf" srcId="{7B98B92F-AE78-40FB-976E-F1879259B316}" destId="{D3F4C55F-0E9C-4D15-9EA0-7AAFB26B0B18}" srcOrd="9" destOrd="0" presId="urn:microsoft.com/office/officeart/2005/8/layout/cycle8"/>
    <dgm:cxn modelId="{06CAEED8-CF78-4558-969C-D7102090C4E1}" type="presParOf" srcId="{7B98B92F-AE78-40FB-976E-F1879259B316}" destId="{3C573AA1-2077-404E-BFE5-71312CA03DFF}" srcOrd="10" destOrd="0" presId="urn:microsoft.com/office/officeart/2005/8/layout/cycle8"/>
    <dgm:cxn modelId="{5B70B143-7999-45D4-A0EA-5A87EE8954C5}" type="presParOf" srcId="{7B98B92F-AE78-40FB-976E-F1879259B316}" destId="{80CCA0EC-7A8D-4621-BE0E-D0FC5EAECB29}" srcOrd="11" destOrd="0" presId="urn:microsoft.com/office/officeart/2005/8/layout/cycle8"/>
    <dgm:cxn modelId="{DCFA6F8E-1F57-40F2-B565-1E8C23F4B652}" type="presParOf" srcId="{7B98B92F-AE78-40FB-976E-F1879259B316}" destId="{9E8C3F2C-0E5E-44E8-B398-391F07C26A88}" srcOrd="12" destOrd="0" presId="urn:microsoft.com/office/officeart/2005/8/layout/cycle8"/>
    <dgm:cxn modelId="{FDE0C894-0E3D-401C-9469-F0CA4F5D6B3E}" type="presParOf" srcId="{7B98B92F-AE78-40FB-976E-F1879259B316}" destId="{BF7E7390-E208-45E2-BC7F-9F40E5FFC0DC}" srcOrd="13" destOrd="0" presId="urn:microsoft.com/office/officeart/2005/8/layout/cycle8"/>
    <dgm:cxn modelId="{13CB71AE-3E20-4B6C-8D67-3DFBA2125C44}" type="presParOf" srcId="{7B98B92F-AE78-40FB-976E-F1879259B316}" destId="{A07BAF51-AAB1-4587-86EE-B899EF610FDE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81C142B-3140-46D8-8E7D-370C2F07B5B3}" type="doc">
      <dgm:prSet loTypeId="urn:microsoft.com/office/officeart/2005/8/layout/default" loCatId="list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2960F5A5-1013-4F13-9DC5-8BFBA0179A58}">
      <dgm:prSet phldrT="[Текст]" custT="1"/>
      <dgm:spPr/>
      <dgm:t>
        <a:bodyPr/>
        <a:lstStyle/>
        <a:p>
          <a:r>
            <a:rPr lang="ru-RU" sz="1800" dirty="0" smtClean="0"/>
            <a:t>Посещение театра, цирка</a:t>
          </a:r>
          <a:endParaRPr lang="uk-UA" sz="1800" dirty="0"/>
        </a:p>
      </dgm:t>
    </dgm:pt>
    <dgm:pt modelId="{4CFCF509-C846-4E0F-A2D3-B9E6F91FB1F3}" type="parTrans" cxnId="{4B0D8EDF-A7B5-4528-B780-03D04AA95FBF}">
      <dgm:prSet/>
      <dgm:spPr/>
      <dgm:t>
        <a:bodyPr/>
        <a:lstStyle/>
        <a:p>
          <a:endParaRPr lang="uk-UA"/>
        </a:p>
      </dgm:t>
    </dgm:pt>
    <dgm:pt modelId="{67A42410-226C-414C-8C65-B0D1F0110228}" type="sibTrans" cxnId="{4B0D8EDF-A7B5-4528-B780-03D04AA95FBF}">
      <dgm:prSet/>
      <dgm:spPr/>
      <dgm:t>
        <a:bodyPr/>
        <a:lstStyle/>
        <a:p>
          <a:endParaRPr lang="uk-UA"/>
        </a:p>
      </dgm:t>
    </dgm:pt>
    <dgm:pt modelId="{2FA02B84-E4DC-4019-B263-94F5D35DBE79}">
      <dgm:prSet phldrT="[Текст]" custT="1"/>
      <dgm:spPr/>
      <dgm:t>
        <a:bodyPr/>
        <a:lstStyle/>
        <a:p>
          <a:r>
            <a:rPr lang="ru-RU" sz="1800" dirty="0" smtClean="0"/>
            <a:t>Работа кружков</a:t>
          </a:r>
        </a:p>
        <a:p>
          <a:r>
            <a:rPr lang="ru-RU" sz="1800" dirty="0" smtClean="0"/>
            <a:t>( танцевальный, театральный)</a:t>
          </a:r>
          <a:endParaRPr lang="uk-UA" sz="1800" dirty="0"/>
        </a:p>
      </dgm:t>
    </dgm:pt>
    <dgm:pt modelId="{44C3A1C9-B9C2-4BF7-9D3A-B552F10DB105}" type="parTrans" cxnId="{8A95B579-9073-4F4A-893A-838CA8736C26}">
      <dgm:prSet/>
      <dgm:spPr/>
      <dgm:t>
        <a:bodyPr/>
        <a:lstStyle/>
        <a:p>
          <a:endParaRPr lang="uk-UA"/>
        </a:p>
      </dgm:t>
    </dgm:pt>
    <dgm:pt modelId="{007B7008-D132-4601-B7DB-35A638BFFE6D}" type="sibTrans" cxnId="{8A95B579-9073-4F4A-893A-838CA8736C26}">
      <dgm:prSet/>
      <dgm:spPr/>
      <dgm:t>
        <a:bodyPr/>
        <a:lstStyle/>
        <a:p>
          <a:endParaRPr lang="uk-UA"/>
        </a:p>
      </dgm:t>
    </dgm:pt>
    <dgm:pt modelId="{A9E7BC79-85D3-4D19-9B8A-638FD5B08B85}">
      <dgm:prSet phldrT="[Текст]"/>
      <dgm:spPr/>
      <dgm:t>
        <a:bodyPr/>
        <a:lstStyle/>
        <a:p>
          <a:r>
            <a:rPr lang="ru-RU" dirty="0" smtClean="0"/>
            <a:t>Постоянно-действующие выставки на базе дома-интерната «Волшебная палитра», «Все умеет детвора», «Своими руками»</a:t>
          </a:r>
          <a:endParaRPr lang="uk-UA" dirty="0"/>
        </a:p>
      </dgm:t>
    </dgm:pt>
    <dgm:pt modelId="{2C8CF6DE-5FD7-41F7-9112-0CB667C6370F}" type="parTrans" cxnId="{1A88FD2E-3AD4-46B8-A52D-80BBAB2E1EC0}">
      <dgm:prSet/>
      <dgm:spPr/>
      <dgm:t>
        <a:bodyPr/>
        <a:lstStyle/>
        <a:p>
          <a:endParaRPr lang="uk-UA"/>
        </a:p>
      </dgm:t>
    </dgm:pt>
    <dgm:pt modelId="{1E0B5540-FCF8-41D0-A859-EB62682F1EB6}" type="sibTrans" cxnId="{1A88FD2E-3AD4-46B8-A52D-80BBAB2E1EC0}">
      <dgm:prSet/>
      <dgm:spPr/>
      <dgm:t>
        <a:bodyPr/>
        <a:lstStyle/>
        <a:p>
          <a:endParaRPr lang="uk-UA"/>
        </a:p>
      </dgm:t>
    </dgm:pt>
    <dgm:pt modelId="{50EE0BA5-C14D-46CC-97F8-B0E1402EB851}">
      <dgm:prSet phldrT="[Текст]" custT="1"/>
      <dgm:spPr/>
      <dgm:t>
        <a:bodyPr/>
        <a:lstStyle/>
        <a:p>
          <a:r>
            <a:rPr lang="ru-RU" sz="1800" dirty="0" smtClean="0"/>
            <a:t>Периодические выставки детских работ</a:t>
          </a:r>
          <a:endParaRPr lang="uk-UA" sz="1800" dirty="0"/>
        </a:p>
      </dgm:t>
    </dgm:pt>
    <dgm:pt modelId="{C5EEEDA3-FF7F-4055-8A48-1C148D8A1EB8}" type="parTrans" cxnId="{3BC33764-C7F0-4094-814C-77F09F3AA429}">
      <dgm:prSet/>
      <dgm:spPr/>
      <dgm:t>
        <a:bodyPr/>
        <a:lstStyle/>
        <a:p>
          <a:endParaRPr lang="uk-UA"/>
        </a:p>
      </dgm:t>
    </dgm:pt>
    <dgm:pt modelId="{D9B3A93F-ADE9-4639-AE19-8FEF4BD5F7EA}" type="sibTrans" cxnId="{3BC33764-C7F0-4094-814C-77F09F3AA429}">
      <dgm:prSet/>
      <dgm:spPr/>
      <dgm:t>
        <a:bodyPr/>
        <a:lstStyle/>
        <a:p>
          <a:endParaRPr lang="uk-UA"/>
        </a:p>
      </dgm:t>
    </dgm:pt>
    <dgm:pt modelId="{5A0E03F6-E0FC-40E2-95D2-D124C9E43FC1}">
      <dgm:prSet phldrT="[Текст]" custT="1"/>
      <dgm:spPr/>
      <dgm:t>
        <a:bodyPr/>
        <a:lstStyle/>
        <a:p>
          <a:r>
            <a:rPr lang="ru-RU" sz="1800" dirty="0" smtClean="0"/>
            <a:t>Периодические тематические выставки детских рисунков</a:t>
          </a:r>
          <a:endParaRPr lang="uk-UA" sz="1800" dirty="0"/>
        </a:p>
      </dgm:t>
    </dgm:pt>
    <dgm:pt modelId="{A32D69EA-7F9D-4D21-B9ED-49A79AE21A81}" type="parTrans" cxnId="{9F5EA1C4-0814-498C-BA26-F633A893574C}">
      <dgm:prSet/>
      <dgm:spPr/>
      <dgm:t>
        <a:bodyPr/>
        <a:lstStyle/>
        <a:p>
          <a:endParaRPr lang="uk-UA"/>
        </a:p>
      </dgm:t>
    </dgm:pt>
    <dgm:pt modelId="{9BE73420-50EB-47AB-B825-36A41FED1985}" type="sibTrans" cxnId="{9F5EA1C4-0814-498C-BA26-F633A893574C}">
      <dgm:prSet/>
      <dgm:spPr/>
      <dgm:t>
        <a:bodyPr/>
        <a:lstStyle/>
        <a:p>
          <a:endParaRPr lang="uk-UA"/>
        </a:p>
      </dgm:t>
    </dgm:pt>
    <dgm:pt modelId="{39FBD532-3AFA-4F45-8761-9572FA20B4DE}" type="pres">
      <dgm:prSet presAssocID="{681C142B-3140-46D8-8E7D-370C2F07B5B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534D91D-36A9-4605-8E2E-662C8F4487AB}" type="pres">
      <dgm:prSet presAssocID="{2960F5A5-1013-4F13-9DC5-8BFBA0179A5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D9564D1-BD5A-4DBC-AEF3-06D0DB6C912E}" type="pres">
      <dgm:prSet presAssocID="{67A42410-226C-414C-8C65-B0D1F0110228}" presName="sibTrans" presStyleCnt="0"/>
      <dgm:spPr/>
    </dgm:pt>
    <dgm:pt modelId="{EB75CB2D-79BD-4B6C-BEBE-D7F2F5CF9C8F}" type="pres">
      <dgm:prSet presAssocID="{2FA02B84-E4DC-4019-B263-94F5D35DBE7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7F80664-4B4E-42E6-9A09-BC3D679B4BB4}" type="pres">
      <dgm:prSet presAssocID="{007B7008-D132-4601-B7DB-35A638BFFE6D}" presName="sibTrans" presStyleCnt="0"/>
      <dgm:spPr/>
    </dgm:pt>
    <dgm:pt modelId="{535DF965-6726-449C-9937-EE14F1F7C6F7}" type="pres">
      <dgm:prSet presAssocID="{A9E7BC79-85D3-4D19-9B8A-638FD5B08B8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D35B24F-F7F1-4322-82FD-C248EEE67694}" type="pres">
      <dgm:prSet presAssocID="{1E0B5540-FCF8-41D0-A859-EB62682F1EB6}" presName="sibTrans" presStyleCnt="0"/>
      <dgm:spPr/>
    </dgm:pt>
    <dgm:pt modelId="{8DE4BC1D-521B-4F9A-869D-FBE1D389F307}" type="pres">
      <dgm:prSet presAssocID="{50EE0BA5-C14D-46CC-97F8-B0E1402EB85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CC006F1-3837-41E2-8F67-C1640561C499}" type="pres">
      <dgm:prSet presAssocID="{D9B3A93F-ADE9-4639-AE19-8FEF4BD5F7EA}" presName="sibTrans" presStyleCnt="0"/>
      <dgm:spPr/>
    </dgm:pt>
    <dgm:pt modelId="{3B3D961A-EC13-4731-8BDE-FF84231AC5BD}" type="pres">
      <dgm:prSet presAssocID="{5A0E03F6-E0FC-40E2-95D2-D124C9E43FC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A88FD2E-3AD4-46B8-A52D-80BBAB2E1EC0}" srcId="{681C142B-3140-46D8-8E7D-370C2F07B5B3}" destId="{A9E7BC79-85D3-4D19-9B8A-638FD5B08B85}" srcOrd="2" destOrd="0" parTransId="{2C8CF6DE-5FD7-41F7-9112-0CB667C6370F}" sibTransId="{1E0B5540-FCF8-41D0-A859-EB62682F1EB6}"/>
    <dgm:cxn modelId="{9F5EA1C4-0814-498C-BA26-F633A893574C}" srcId="{681C142B-3140-46D8-8E7D-370C2F07B5B3}" destId="{5A0E03F6-E0FC-40E2-95D2-D124C9E43FC1}" srcOrd="4" destOrd="0" parTransId="{A32D69EA-7F9D-4D21-B9ED-49A79AE21A81}" sibTransId="{9BE73420-50EB-47AB-B825-36A41FED1985}"/>
    <dgm:cxn modelId="{DB7B51BA-F5D7-4F52-9341-785A4DAF85EA}" type="presOf" srcId="{2960F5A5-1013-4F13-9DC5-8BFBA0179A58}" destId="{6534D91D-36A9-4605-8E2E-662C8F4487AB}" srcOrd="0" destOrd="0" presId="urn:microsoft.com/office/officeart/2005/8/layout/default"/>
    <dgm:cxn modelId="{203A182B-68E6-425A-A12D-C37E8E7C3DC8}" type="presOf" srcId="{681C142B-3140-46D8-8E7D-370C2F07B5B3}" destId="{39FBD532-3AFA-4F45-8761-9572FA20B4DE}" srcOrd="0" destOrd="0" presId="urn:microsoft.com/office/officeart/2005/8/layout/default"/>
    <dgm:cxn modelId="{6F827D27-8C39-452C-9FEE-8B6700471167}" type="presOf" srcId="{2FA02B84-E4DC-4019-B263-94F5D35DBE79}" destId="{EB75CB2D-79BD-4B6C-BEBE-D7F2F5CF9C8F}" srcOrd="0" destOrd="0" presId="urn:microsoft.com/office/officeart/2005/8/layout/default"/>
    <dgm:cxn modelId="{7A56C99A-FCEE-4D2E-849C-E989DFD492BB}" type="presOf" srcId="{5A0E03F6-E0FC-40E2-95D2-D124C9E43FC1}" destId="{3B3D961A-EC13-4731-8BDE-FF84231AC5BD}" srcOrd="0" destOrd="0" presId="urn:microsoft.com/office/officeart/2005/8/layout/default"/>
    <dgm:cxn modelId="{8A95B579-9073-4F4A-893A-838CA8736C26}" srcId="{681C142B-3140-46D8-8E7D-370C2F07B5B3}" destId="{2FA02B84-E4DC-4019-B263-94F5D35DBE79}" srcOrd="1" destOrd="0" parTransId="{44C3A1C9-B9C2-4BF7-9D3A-B552F10DB105}" sibTransId="{007B7008-D132-4601-B7DB-35A638BFFE6D}"/>
    <dgm:cxn modelId="{6C7A93B7-5FDD-461E-A5B8-09FD26AA0003}" type="presOf" srcId="{A9E7BC79-85D3-4D19-9B8A-638FD5B08B85}" destId="{535DF965-6726-449C-9937-EE14F1F7C6F7}" srcOrd="0" destOrd="0" presId="urn:microsoft.com/office/officeart/2005/8/layout/default"/>
    <dgm:cxn modelId="{4B0D8EDF-A7B5-4528-B780-03D04AA95FBF}" srcId="{681C142B-3140-46D8-8E7D-370C2F07B5B3}" destId="{2960F5A5-1013-4F13-9DC5-8BFBA0179A58}" srcOrd="0" destOrd="0" parTransId="{4CFCF509-C846-4E0F-A2D3-B9E6F91FB1F3}" sibTransId="{67A42410-226C-414C-8C65-B0D1F0110228}"/>
    <dgm:cxn modelId="{E7963106-3E93-4BF2-AC09-A316BB4BB179}" type="presOf" srcId="{50EE0BA5-C14D-46CC-97F8-B0E1402EB851}" destId="{8DE4BC1D-521B-4F9A-869D-FBE1D389F307}" srcOrd="0" destOrd="0" presId="urn:microsoft.com/office/officeart/2005/8/layout/default"/>
    <dgm:cxn modelId="{3BC33764-C7F0-4094-814C-77F09F3AA429}" srcId="{681C142B-3140-46D8-8E7D-370C2F07B5B3}" destId="{50EE0BA5-C14D-46CC-97F8-B0E1402EB851}" srcOrd="3" destOrd="0" parTransId="{C5EEEDA3-FF7F-4055-8A48-1C148D8A1EB8}" sibTransId="{D9B3A93F-ADE9-4639-AE19-8FEF4BD5F7EA}"/>
    <dgm:cxn modelId="{3D857D37-D98F-457C-BCA9-631C32D12695}" type="presParOf" srcId="{39FBD532-3AFA-4F45-8761-9572FA20B4DE}" destId="{6534D91D-36A9-4605-8E2E-662C8F4487AB}" srcOrd="0" destOrd="0" presId="urn:microsoft.com/office/officeart/2005/8/layout/default"/>
    <dgm:cxn modelId="{22FB64A9-FC4E-4347-93AA-B5D4CEC043BE}" type="presParOf" srcId="{39FBD532-3AFA-4F45-8761-9572FA20B4DE}" destId="{2D9564D1-BD5A-4DBC-AEF3-06D0DB6C912E}" srcOrd="1" destOrd="0" presId="urn:microsoft.com/office/officeart/2005/8/layout/default"/>
    <dgm:cxn modelId="{C464E114-89A2-4579-81F7-33794B95A333}" type="presParOf" srcId="{39FBD532-3AFA-4F45-8761-9572FA20B4DE}" destId="{EB75CB2D-79BD-4B6C-BEBE-D7F2F5CF9C8F}" srcOrd="2" destOrd="0" presId="urn:microsoft.com/office/officeart/2005/8/layout/default"/>
    <dgm:cxn modelId="{CA21C8A1-6F27-4395-8530-A84BDADBC358}" type="presParOf" srcId="{39FBD532-3AFA-4F45-8761-9572FA20B4DE}" destId="{17F80664-4B4E-42E6-9A09-BC3D679B4BB4}" srcOrd="3" destOrd="0" presId="urn:microsoft.com/office/officeart/2005/8/layout/default"/>
    <dgm:cxn modelId="{2F3FCE19-D2B7-4F2E-B895-2056D43EB9A2}" type="presParOf" srcId="{39FBD532-3AFA-4F45-8761-9572FA20B4DE}" destId="{535DF965-6726-449C-9937-EE14F1F7C6F7}" srcOrd="4" destOrd="0" presId="urn:microsoft.com/office/officeart/2005/8/layout/default"/>
    <dgm:cxn modelId="{237D0BB4-FF2C-4351-A466-6B8426466B25}" type="presParOf" srcId="{39FBD532-3AFA-4F45-8761-9572FA20B4DE}" destId="{7D35B24F-F7F1-4322-82FD-C248EEE67694}" srcOrd="5" destOrd="0" presId="urn:microsoft.com/office/officeart/2005/8/layout/default"/>
    <dgm:cxn modelId="{9A68633A-309C-49F3-9138-319DFF91B5E9}" type="presParOf" srcId="{39FBD532-3AFA-4F45-8761-9572FA20B4DE}" destId="{8DE4BC1D-521B-4F9A-869D-FBE1D389F307}" srcOrd="6" destOrd="0" presId="urn:microsoft.com/office/officeart/2005/8/layout/default"/>
    <dgm:cxn modelId="{E70A347F-E892-43F3-9463-17F8FD6EF2F0}" type="presParOf" srcId="{39FBD532-3AFA-4F45-8761-9572FA20B4DE}" destId="{7CC006F1-3837-41E2-8F67-C1640561C499}" srcOrd="7" destOrd="0" presId="urn:microsoft.com/office/officeart/2005/8/layout/default"/>
    <dgm:cxn modelId="{CF861B0B-23AA-4807-BBB7-AFF1099285A0}" type="presParOf" srcId="{39FBD532-3AFA-4F45-8761-9572FA20B4DE}" destId="{3B3D961A-EC13-4731-8BDE-FF84231AC5B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AC398B1-4A04-4616-8331-45F03294B78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8F3AEA5-8931-4A26-8812-7329BABDC42A}">
      <dgm:prSet phldrT="[Текст]" custT="1"/>
      <dgm:spPr>
        <a:solidFill>
          <a:schemeClr val="tx2">
            <a:lumMod val="50000"/>
          </a:schemeClr>
        </a:solidFill>
      </dgm:spPr>
      <dgm:t>
        <a:bodyPr/>
        <a:lstStyle/>
        <a:p>
          <a:endParaRPr lang="ru-RU" sz="1800" dirty="0" smtClean="0"/>
        </a:p>
        <a:p>
          <a:r>
            <a:rPr lang="ru-RU" sz="1800" dirty="0" smtClean="0"/>
            <a:t>1.Организовано индивидуальное терапевтическое питание для каждого ребенка</a:t>
          </a:r>
        </a:p>
        <a:p>
          <a:r>
            <a:rPr lang="ru-RU" sz="1800" dirty="0" smtClean="0"/>
            <a:t>2.Проводится систематическая поддерживающая лекарственная терапия.</a:t>
          </a:r>
          <a:endParaRPr lang="uk-UA" sz="1800" dirty="0"/>
        </a:p>
      </dgm:t>
    </dgm:pt>
    <dgm:pt modelId="{F40B8C45-1B91-40D1-83EC-BA0CC0B2CAEB}" type="parTrans" cxnId="{FD7BB14F-DDAB-4A65-92A3-4BEC282CEFCF}">
      <dgm:prSet/>
      <dgm:spPr/>
      <dgm:t>
        <a:bodyPr/>
        <a:lstStyle/>
        <a:p>
          <a:endParaRPr lang="uk-UA"/>
        </a:p>
      </dgm:t>
    </dgm:pt>
    <dgm:pt modelId="{390D0172-7536-4260-B82F-9391A8232D4A}" type="sibTrans" cxnId="{FD7BB14F-DDAB-4A65-92A3-4BEC282CEFCF}">
      <dgm:prSet/>
      <dgm:spPr/>
      <dgm:t>
        <a:bodyPr/>
        <a:lstStyle/>
        <a:p>
          <a:endParaRPr lang="uk-UA"/>
        </a:p>
      </dgm:t>
    </dgm:pt>
    <dgm:pt modelId="{6A69D80A-C553-47E1-B432-DFE3F5F02650}">
      <dgm:prSet phldrT="[Текст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ru-RU" sz="1800" dirty="0" smtClean="0"/>
            <a:t>3.Тренировка навыков самообслуживания.</a:t>
          </a:r>
          <a:endParaRPr lang="uk-UA" sz="1800" dirty="0"/>
        </a:p>
      </dgm:t>
    </dgm:pt>
    <dgm:pt modelId="{5B353455-C4A1-413D-9537-AEF551AE2376}" type="parTrans" cxnId="{AB89D005-6706-45E7-941D-43BD86D36F69}">
      <dgm:prSet/>
      <dgm:spPr/>
    </dgm:pt>
    <dgm:pt modelId="{D589A764-9F60-44BD-84FB-6948562904E1}" type="sibTrans" cxnId="{AB89D005-6706-45E7-941D-43BD86D36F69}">
      <dgm:prSet/>
      <dgm:spPr/>
    </dgm:pt>
    <dgm:pt modelId="{9BA5E0C9-D5FC-426F-BBFF-2DE121C5D4C6}">
      <dgm:prSet phldrT="[Текст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ru-RU" sz="1800" dirty="0" smtClean="0"/>
            <a:t>5.Включение детей в воспитательный  процесс( посещение музыкальных занятий,  предметно-практическая деятельность, участие в общих развлекательных мероприятиях)</a:t>
          </a:r>
          <a:endParaRPr lang="uk-UA" sz="1800" dirty="0"/>
        </a:p>
      </dgm:t>
    </dgm:pt>
    <dgm:pt modelId="{95CCBD47-9615-42A7-BEB0-01A0D748A715}" type="parTrans" cxnId="{D2C9727A-510A-43DE-A3DC-582EBCA3568B}">
      <dgm:prSet/>
      <dgm:spPr/>
    </dgm:pt>
    <dgm:pt modelId="{61DD6B99-D5B4-4D41-9880-90F34FFEE6B4}" type="sibTrans" cxnId="{D2C9727A-510A-43DE-A3DC-582EBCA3568B}">
      <dgm:prSet/>
      <dgm:spPr/>
    </dgm:pt>
    <dgm:pt modelId="{C1DAB61C-9272-469C-BB9B-159AFD42087D}">
      <dgm:prSet phldrT="[Текст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ru-RU" sz="1800" dirty="0" smtClean="0"/>
            <a:t>4.Услуги,предоставляемые отделением реабилитации( физиотерапия, лечебная  физкультура, специальный массаж)</a:t>
          </a:r>
          <a:endParaRPr lang="uk-UA" sz="1800" dirty="0"/>
        </a:p>
      </dgm:t>
    </dgm:pt>
    <dgm:pt modelId="{281B8CE8-5A24-45C9-AC8C-3634B9B75EF5}" type="parTrans" cxnId="{34F821A2-E812-4678-A5AC-D24777C10FE3}">
      <dgm:prSet/>
      <dgm:spPr/>
    </dgm:pt>
    <dgm:pt modelId="{EFC2F217-4D73-4087-A7E7-38135D0F19DD}" type="sibTrans" cxnId="{34F821A2-E812-4678-A5AC-D24777C10FE3}">
      <dgm:prSet/>
      <dgm:spPr/>
    </dgm:pt>
    <dgm:pt modelId="{F81475D0-264F-4AC5-9226-CE96F880E9B9}" type="pres">
      <dgm:prSet presAssocID="{CAC398B1-4A04-4616-8331-45F03294B78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2734FA0F-77F7-4352-A441-260EA44A49C7}" type="pres">
      <dgm:prSet presAssocID="{78F3AEA5-8931-4A26-8812-7329BABDC42A}" presName="comp" presStyleCnt="0"/>
      <dgm:spPr/>
    </dgm:pt>
    <dgm:pt modelId="{5D2709A6-49CF-4E8C-AA29-7778E6A8ACCC}" type="pres">
      <dgm:prSet presAssocID="{78F3AEA5-8931-4A26-8812-7329BABDC42A}" presName="box" presStyleLbl="node1" presStyleIdx="0" presStyleCnt="1" custLinFactNeighborX="-1147"/>
      <dgm:spPr/>
      <dgm:t>
        <a:bodyPr/>
        <a:lstStyle/>
        <a:p>
          <a:endParaRPr lang="uk-UA"/>
        </a:p>
      </dgm:t>
    </dgm:pt>
    <dgm:pt modelId="{BD16D86F-6AFA-4799-BE41-78FAEC8C7068}" type="pres">
      <dgm:prSet presAssocID="{78F3AEA5-8931-4A26-8812-7329BABDC42A}" presName="img" presStyleLbl="fgImgPlace1" presStyleIdx="0" presStyleCnt="1" custScaleX="138565" custScaleY="36509" custLinFactNeighborX="-17202" custLinFactNeighborY="-243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E3861761-BB3D-402D-9CB2-52265CC7F1F0}" type="pres">
      <dgm:prSet presAssocID="{78F3AEA5-8931-4A26-8812-7329BABDC42A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0AE9D20-85AC-4764-9CF0-5553A442676E}" type="presOf" srcId="{C1DAB61C-9272-469C-BB9B-159AFD42087D}" destId="{5D2709A6-49CF-4E8C-AA29-7778E6A8ACCC}" srcOrd="0" destOrd="2" presId="urn:microsoft.com/office/officeart/2005/8/layout/vList4"/>
    <dgm:cxn modelId="{B13C7294-B254-4432-B8FF-161BF939E486}" type="presOf" srcId="{CAC398B1-4A04-4616-8331-45F03294B78F}" destId="{F81475D0-264F-4AC5-9226-CE96F880E9B9}" srcOrd="0" destOrd="0" presId="urn:microsoft.com/office/officeart/2005/8/layout/vList4"/>
    <dgm:cxn modelId="{A42F1B09-7930-4534-AABB-CD04DB37702D}" type="presOf" srcId="{6A69D80A-C553-47E1-B432-DFE3F5F02650}" destId="{E3861761-BB3D-402D-9CB2-52265CC7F1F0}" srcOrd="1" destOrd="1" presId="urn:microsoft.com/office/officeart/2005/8/layout/vList4"/>
    <dgm:cxn modelId="{AB89D005-6706-45E7-941D-43BD86D36F69}" srcId="{78F3AEA5-8931-4A26-8812-7329BABDC42A}" destId="{6A69D80A-C553-47E1-B432-DFE3F5F02650}" srcOrd="0" destOrd="0" parTransId="{5B353455-C4A1-413D-9537-AEF551AE2376}" sibTransId="{D589A764-9F60-44BD-84FB-6948562904E1}"/>
    <dgm:cxn modelId="{89FB34A1-999C-404F-A18C-D5BFFCCE02A9}" type="presOf" srcId="{78F3AEA5-8931-4A26-8812-7329BABDC42A}" destId="{E3861761-BB3D-402D-9CB2-52265CC7F1F0}" srcOrd="1" destOrd="0" presId="urn:microsoft.com/office/officeart/2005/8/layout/vList4"/>
    <dgm:cxn modelId="{34F821A2-E812-4678-A5AC-D24777C10FE3}" srcId="{78F3AEA5-8931-4A26-8812-7329BABDC42A}" destId="{C1DAB61C-9272-469C-BB9B-159AFD42087D}" srcOrd="1" destOrd="0" parTransId="{281B8CE8-5A24-45C9-AC8C-3634B9B75EF5}" sibTransId="{EFC2F217-4D73-4087-A7E7-38135D0F19DD}"/>
    <dgm:cxn modelId="{2ACF3681-F4D8-4DED-8BBB-AA174613A2A0}" type="presOf" srcId="{C1DAB61C-9272-469C-BB9B-159AFD42087D}" destId="{E3861761-BB3D-402D-9CB2-52265CC7F1F0}" srcOrd="1" destOrd="2" presId="urn:microsoft.com/office/officeart/2005/8/layout/vList4"/>
    <dgm:cxn modelId="{3EEC1B01-7F77-4328-B495-BBA7BC353A4F}" type="presOf" srcId="{6A69D80A-C553-47E1-B432-DFE3F5F02650}" destId="{5D2709A6-49CF-4E8C-AA29-7778E6A8ACCC}" srcOrd="0" destOrd="1" presId="urn:microsoft.com/office/officeart/2005/8/layout/vList4"/>
    <dgm:cxn modelId="{D2C9727A-510A-43DE-A3DC-582EBCA3568B}" srcId="{78F3AEA5-8931-4A26-8812-7329BABDC42A}" destId="{9BA5E0C9-D5FC-426F-BBFF-2DE121C5D4C6}" srcOrd="2" destOrd="0" parTransId="{95CCBD47-9615-42A7-BEB0-01A0D748A715}" sibTransId="{61DD6B99-D5B4-4D41-9880-90F34FFEE6B4}"/>
    <dgm:cxn modelId="{FD7BB14F-DDAB-4A65-92A3-4BEC282CEFCF}" srcId="{CAC398B1-4A04-4616-8331-45F03294B78F}" destId="{78F3AEA5-8931-4A26-8812-7329BABDC42A}" srcOrd="0" destOrd="0" parTransId="{F40B8C45-1B91-40D1-83EC-BA0CC0B2CAEB}" sibTransId="{390D0172-7536-4260-B82F-9391A8232D4A}"/>
    <dgm:cxn modelId="{903DCAFD-8861-4F38-9E54-D79DA449B504}" type="presOf" srcId="{9BA5E0C9-D5FC-426F-BBFF-2DE121C5D4C6}" destId="{E3861761-BB3D-402D-9CB2-52265CC7F1F0}" srcOrd="1" destOrd="3" presId="urn:microsoft.com/office/officeart/2005/8/layout/vList4"/>
    <dgm:cxn modelId="{3B1CC03D-3BE3-4769-AEDB-C3579BCA94C7}" type="presOf" srcId="{78F3AEA5-8931-4A26-8812-7329BABDC42A}" destId="{5D2709A6-49CF-4E8C-AA29-7778E6A8ACCC}" srcOrd="0" destOrd="0" presId="urn:microsoft.com/office/officeart/2005/8/layout/vList4"/>
    <dgm:cxn modelId="{B0219C3A-55D0-432A-893C-02AA09D151D5}" type="presOf" srcId="{9BA5E0C9-D5FC-426F-BBFF-2DE121C5D4C6}" destId="{5D2709A6-49CF-4E8C-AA29-7778E6A8ACCC}" srcOrd="0" destOrd="3" presId="urn:microsoft.com/office/officeart/2005/8/layout/vList4"/>
    <dgm:cxn modelId="{FF5BB0AE-9EE2-443C-9839-0843F09B3FB5}" type="presParOf" srcId="{F81475D0-264F-4AC5-9226-CE96F880E9B9}" destId="{2734FA0F-77F7-4352-A441-260EA44A49C7}" srcOrd="0" destOrd="0" presId="urn:microsoft.com/office/officeart/2005/8/layout/vList4"/>
    <dgm:cxn modelId="{7ADC49F4-D72D-4595-A76F-82A02EE61EE2}" type="presParOf" srcId="{2734FA0F-77F7-4352-A441-260EA44A49C7}" destId="{5D2709A6-49CF-4E8C-AA29-7778E6A8ACCC}" srcOrd="0" destOrd="0" presId="urn:microsoft.com/office/officeart/2005/8/layout/vList4"/>
    <dgm:cxn modelId="{80DB585A-7302-462B-9694-5C10C41F4602}" type="presParOf" srcId="{2734FA0F-77F7-4352-A441-260EA44A49C7}" destId="{BD16D86F-6AFA-4799-BE41-78FAEC8C7068}" srcOrd="1" destOrd="0" presId="urn:microsoft.com/office/officeart/2005/8/layout/vList4"/>
    <dgm:cxn modelId="{CCFCA509-E648-4A6A-B843-E4BD40A94078}" type="presParOf" srcId="{2734FA0F-77F7-4352-A441-260EA44A49C7}" destId="{E3861761-BB3D-402D-9CB2-52265CC7F1F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21557C-CE8D-40B7-9E3D-B28D3C169D9A}">
      <dsp:nvSpPr>
        <dsp:cNvPr id="0" name=""/>
        <dsp:cNvSpPr/>
      </dsp:nvSpPr>
      <dsp:spPr>
        <a:xfrm>
          <a:off x="753" y="26251"/>
          <a:ext cx="2938425" cy="1763055"/>
        </a:xfrm>
        <a:prstGeom prst="rect">
          <a:avLst/>
        </a:prstGeom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Осуществление социальной защиты  детей-инвалидов</a:t>
          </a:r>
          <a:endParaRPr lang="ru-RU" sz="2200" kern="1200" dirty="0"/>
        </a:p>
      </dsp:txBody>
      <dsp:txXfrm>
        <a:off x="753" y="26251"/>
        <a:ext cx="2938425" cy="1763055"/>
      </dsp:txXfrm>
    </dsp:sp>
    <dsp:sp modelId="{0CB1FA6D-0772-45C8-9BFB-CA1D3ACE25DF}">
      <dsp:nvSpPr>
        <dsp:cNvPr id="0" name=""/>
        <dsp:cNvSpPr/>
      </dsp:nvSpPr>
      <dsp:spPr>
        <a:xfrm>
          <a:off x="3228966" y="28578"/>
          <a:ext cx="2938425" cy="1763055"/>
        </a:xfrm>
        <a:prstGeom prst="rect">
          <a:avLst/>
        </a:prstGeom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Целенаправленная система обучения, воспитания, трудотерапии.</a:t>
          </a:r>
          <a:endParaRPr lang="ru-RU" sz="2200" kern="1200" dirty="0"/>
        </a:p>
      </dsp:txBody>
      <dsp:txXfrm>
        <a:off x="3228966" y="28578"/>
        <a:ext cx="2938425" cy="1763055"/>
      </dsp:txXfrm>
    </dsp:sp>
    <dsp:sp modelId="{4CAEEEF1-1FDF-4204-B4E8-1A76AA7BB1CD}">
      <dsp:nvSpPr>
        <dsp:cNvPr id="0" name=""/>
        <dsp:cNvSpPr/>
      </dsp:nvSpPr>
      <dsp:spPr>
        <a:xfrm>
          <a:off x="753" y="2083149"/>
          <a:ext cx="2938425" cy="1763055"/>
        </a:xfrm>
        <a:prstGeom prst="rect">
          <a:avLst/>
        </a:prstGeom>
        <a:solidFill>
          <a:schemeClr val="accent1">
            <a:lumMod val="75000"/>
          </a:schemeClr>
        </a:solidFill>
        <a:ln>
          <a:solidFill>
            <a:schemeClr val="bg2">
              <a:lumMod val="10000"/>
            </a:schemeClr>
          </a:solidFill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Осуществление мероприятий по медико-социальной реабилитации детей-инвалидов</a:t>
          </a:r>
          <a:endParaRPr lang="ru-RU" sz="2200" kern="1200" dirty="0"/>
        </a:p>
      </dsp:txBody>
      <dsp:txXfrm>
        <a:off x="753" y="2083149"/>
        <a:ext cx="2938425" cy="1763055"/>
      </dsp:txXfrm>
    </dsp:sp>
    <dsp:sp modelId="{1C15598D-9C0D-4001-930E-A350679B97DF}">
      <dsp:nvSpPr>
        <dsp:cNvPr id="0" name=""/>
        <dsp:cNvSpPr/>
      </dsp:nvSpPr>
      <dsp:spPr>
        <a:xfrm>
          <a:off x="3233021" y="2083149"/>
          <a:ext cx="2938425" cy="1763055"/>
        </a:xfrm>
        <a:prstGeom prst="rect">
          <a:avLst/>
        </a:prstGeom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Улучшение условий для проживания и развития ребёнка.</a:t>
          </a:r>
          <a:endParaRPr lang="ru-RU" sz="2200" kern="1200" dirty="0"/>
        </a:p>
      </dsp:txBody>
      <dsp:txXfrm>
        <a:off x="3233021" y="2083149"/>
        <a:ext cx="2938425" cy="1763055"/>
      </dsp:txXfrm>
    </dsp:sp>
    <dsp:sp modelId="{DF6FA983-B934-4822-93FF-496C1717C914}">
      <dsp:nvSpPr>
        <dsp:cNvPr id="0" name=""/>
        <dsp:cNvSpPr/>
      </dsp:nvSpPr>
      <dsp:spPr>
        <a:xfrm>
          <a:off x="1616887" y="4140047"/>
          <a:ext cx="2938425" cy="1763055"/>
        </a:xfrm>
        <a:prstGeom prst="rect">
          <a:avLst/>
        </a:prstGeom>
        <a:solidFill>
          <a:schemeClr val="accent1">
            <a:lumMod val="75000"/>
          </a:schemeClr>
        </a:solidFill>
        <a:ln>
          <a:solidFill>
            <a:schemeClr val="tx2">
              <a:lumMod val="50000"/>
            </a:schemeClr>
          </a:solidFill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Организация успешной адаптации ребёнка в коллективе детей.</a:t>
          </a:r>
          <a:endParaRPr lang="ru-RU" sz="2200" kern="1200" dirty="0"/>
        </a:p>
      </dsp:txBody>
      <dsp:txXfrm>
        <a:off x="1616887" y="4140047"/>
        <a:ext cx="2938425" cy="17630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D5FD61-BB4B-4285-80BD-EC0BC5AF7D93}">
      <dsp:nvSpPr>
        <dsp:cNvPr id="0" name=""/>
        <dsp:cNvSpPr/>
      </dsp:nvSpPr>
      <dsp:spPr>
        <a:xfrm rot="5400000">
          <a:off x="-613933" y="688966"/>
          <a:ext cx="2713777" cy="1485910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Врачи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-5400000">
        <a:off x="1" y="817987"/>
        <a:ext cx="1485910" cy="1227867"/>
      </dsp:txXfrm>
    </dsp:sp>
    <dsp:sp modelId="{7E77864B-F597-4D5B-A73B-C4E7645A6146}">
      <dsp:nvSpPr>
        <dsp:cNvPr id="0" name=""/>
        <dsp:cNvSpPr/>
      </dsp:nvSpPr>
      <dsp:spPr>
        <a:xfrm rot="5400000">
          <a:off x="1614932" y="-123081"/>
          <a:ext cx="1970821" cy="2228865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(профилактика осложнений и рецидивов основного заболевания, оздоровление)</a:t>
          </a:r>
          <a:endParaRPr lang="ru-RU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/>
        </a:p>
      </dsp:txBody>
      <dsp:txXfrm rot="-5400000">
        <a:off x="1485910" y="102149"/>
        <a:ext cx="2132657" cy="1778405"/>
      </dsp:txXfrm>
    </dsp:sp>
    <dsp:sp modelId="{D9988B67-DA8C-438E-ADD6-569CDE337F8D}">
      <dsp:nvSpPr>
        <dsp:cNvPr id="0" name=""/>
        <dsp:cNvSpPr/>
      </dsp:nvSpPr>
      <dsp:spPr>
        <a:xfrm rot="5400000">
          <a:off x="-613933" y="2972749"/>
          <a:ext cx="2713777" cy="1485910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Медицинский</a:t>
          </a:r>
          <a:r>
            <a:rPr lang="ru-RU" sz="1500" b="1" kern="1200" dirty="0" smtClean="0"/>
            <a:t> персонал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-5400000">
        <a:off x="1" y="3101770"/>
        <a:ext cx="1485910" cy="1227867"/>
      </dsp:txXfrm>
    </dsp:sp>
    <dsp:sp modelId="{5E54A031-B2F5-411C-9B29-49098A72ABDC}">
      <dsp:nvSpPr>
        <dsp:cNvPr id="0" name=""/>
        <dsp:cNvSpPr/>
      </dsp:nvSpPr>
      <dsp:spPr>
        <a:xfrm rot="5400000">
          <a:off x="1614932" y="2229799"/>
          <a:ext cx="1970821" cy="2228865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(медицинский уход, организация правильного питания, ЛФК, массаж, физиотерапевтические услуги)</a:t>
          </a:r>
          <a:endParaRPr lang="ru-RU" sz="1600" kern="1200" dirty="0"/>
        </a:p>
      </dsp:txBody>
      <dsp:txXfrm rot="-5400000">
        <a:off x="1485910" y="2455029"/>
        <a:ext cx="2132657" cy="1778405"/>
      </dsp:txXfrm>
    </dsp:sp>
    <dsp:sp modelId="{1F46AE70-0693-465C-96DA-7D3E705ED44B}">
      <dsp:nvSpPr>
        <dsp:cNvPr id="0" name=""/>
        <dsp:cNvSpPr/>
      </dsp:nvSpPr>
      <dsp:spPr>
        <a:xfrm rot="5400000">
          <a:off x="-613933" y="5395205"/>
          <a:ext cx="2713777" cy="1485910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Практический психолог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-5400000">
        <a:off x="1" y="5524226"/>
        <a:ext cx="1485910" cy="1227867"/>
      </dsp:txXfrm>
    </dsp:sp>
    <dsp:sp modelId="{6BB46658-4A18-44E2-9A17-EFCC286E88F4}">
      <dsp:nvSpPr>
        <dsp:cNvPr id="0" name=""/>
        <dsp:cNvSpPr/>
      </dsp:nvSpPr>
      <dsp:spPr>
        <a:xfrm rot="5400000">
          <a:off x="1614932" y="4652250"/>
          <a:ext cx="1970821" cy="2228865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(диагностики, необходимая психологическая коррекция, консультации)</a:t>
          </a:r>
          <a:endParaRPr lang="ru-RU" sz="1600" kern="1200" dirty="0"/>
        </a:p>
      </dsp:txBody>
      <dsp:txXfrm rot="-5400000">
        <a:off x="1485910" y="4877480"/>
        <a:ext cx="2132657" cy="17784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9F0E9D-F6EB-4389-BC48-60FE57D895DB}">
      <dsp:nvSpPr>
        <dsp:cNvPr id="0" name=""/>
        <dsp:cNvSpPr/>
      </dsp:nvSpPr>
      <dsp:spPr>
        <a:xfrm rot="5400000">
          <a:off x="-637571" y="645844"/>
          <a:ext cx="2548997" cy="1257308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Логопед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-5400000">
        <a:off x="8273" y="628654"/>
        <a:ext cx="1257308" cy="1291689"/>
      </dsp:txXfrm>
    </dsp:sp>
    <dsp:sp modelId="{6C32BEDA-D15A-4409-A8C8-4D1C5D6EBDC9}">
      <dsp:nvSpPr>
        <dsp:cNvPr id="0" name=""/>
        <dsp:cNvSpPr/>
      </dsp:nvSpPr>
      <dsp:spPr>
        <a:xfrm rot="5400000">
          <a:off x="1240119" y="20439"/>
          <a:ext cx="1920342" cy="18859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(логопедическая диагностика и необходимая коррекция, консультации)</a:t>
          </a:r>
          <a:endParaRPr lang="ru-RU" sz="1400" kern="1200" dirty="0"/>
        </a:p>
      </dsp:txBody>
      <dsp:txXfrm rot="-5400000">
        <a:off x="1257309" y="95315"/>
        <a:ext cx="1793898" cy="1736212"/>
      </dsp:txXfrm>
    </dsp:sp>
    <dsp:sp modelId="{C90B5048-0D77-407E-9D63-9F85634B7020}">
      <dsp:nvSpPr>
        <dsp:cNvPr id="0" name=""/>
        <dsp:cNvSpPr/>
      </dsp:nvSpPr>
      <dsp:spPr>
        <a:xfrm rot="5400000">
          <a:off x="-645844" y="2836088"/>
          <a:ext cx="2548997" cy="1257308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Воспитатели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b="1" kern="1200" dirty="0" smtClean="0"/>
        </a:p>
      </dsp:txBody>
      <dsp:txXfrm rot="-5400000">
        <a:off x="0" y="2818898"/>
        <a:ext cx="1257308" cy="1291689"/>
      </dsp:txXfrm>
    </dsp:sp>
    <dsp:sp modelId="{6D1C79FF-6C16-40B2-8A98-22A478F8B33D}">
      <dsp:nvSpPr>
        <dsp:cNvPr id="0" name=""/>
        <dsp:cNvSpPr/>
      </dsp:nvSpPr>
      <dsp:spPr>
        <a:xfrm rot="5400000">
          <a:off x="1240119" y="2207434"/>
          <a:ext cx="1920342" cy="18859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(диагностика, групповые коррекционные занятия, воспитательные мероприятия)</a:t>
          </a:r>
          <a:endParaRPr lang="ru-RU" sz="1400" kern="1200" dirty="0"/>
        </a:p>
      </dsp:txBody>
      <dsp:txXfrm rot="-5400000">
        <a:off x="1257309" y="2282310"/>
        <a:ext cx="1793898" cy="1736212"/>
      </dsp:txXfrm>
    </dsp:sp>
    <dsp:sp modelId="{838C6942-5669-4EEF-A166-D2D83FE0D6F4}">
      <dsp:nvSpPr>
        <dsp:cNvPr id="0" name=""/>
        <dsp:cNvSpPr/>
      </dsp:nvSpPr>
      <dsp:spPr>
        <a:xfrm rot="5400000">
          <a:off x="-645844" y="5023083"/>
          <a:ext cx="2548997" cy="1257308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Инструктор по адаптивной физической культуре</a:t>
          </a:r>
        </a:p>
      </dsp:txBody>
      <dsp:txXfrm rot="-5400000">
        <a:off x="0" y="5005893"/>
        <a:ext cx="1257308" cy="1291689"/>
      </dsp:txXfrm>
    </dsp:sp>
    <dsp:sp modelId="{CE9BD3A4-B16D-45BA-A5E3-D5D90CEA15DD}">
      <dsp:nvSpPr>
        <dsp:cNvPr id="0" name=""/>
        <dsp:cNvSpPr/>
      </dsp:nvSpPr>
      <dsp:spPr>
        <a:xfrm rot="5400000">
          <a:off x="1240119" y="4394428"/>
          <a:ext cx="1920342" cy="188596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(физкультурно-оздоровительные и спортивные занятия, мероприятия)</a:t>
          </a:r>
          <a:endParaRPr lang="ru-RU" sz="1400" kern="1200" dirty="0"/>
        </a:p>
      </dsp:txBody>
      <dsp:txXfrm rot="-5400000">
        <a:off x="1257309" y="4469304"/>
        <a:ext cx="1793898" cy="17362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BEF1C7-1AFC-4A8F-9F47-DCF9C96584F9}">
      <dsp:nvSpPr>
        <dsp:cNvPr id="0" name=""/>
        <dsp:cNvSpPr/>
      </dsp:nvSpPr>
      <dsp:spPr>
        <a:xfrm rot="5400000">
          <a:off x="-434438" y="407400"/>
          <a:ext cx="1911386" cy="1114432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Музыкальный руководитель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-5400000">
        <a:off x="-35961" y="566139"/>
        <a:ext cx="1114432" cy="796954"/>
      </dsp:txXfrm>
    </dsp:sp>
    <dsp:sp modelId="{68039D22-8A1F-4241-B539-6600322393CC}">
      <dsp:nvSpPr>
        <dsp:cNvPr id="0" name=""/>
        <dsp:cNvSpPr/>
      </dsp:nvSpPr>
      <dsp:spPr>
        <a:xfrm rot="5400000">
          <a:off x="1237211" y="-206388"/>
          <a:ext cx="1354169" cy="179259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(система музыкальных коррекционных занятий)</a:t>
          </a:r>
          <a:endParaRPr lang="ru-RU" sz="1400" kern="1200" dirty="0"/>
        </a:p>
      </dsp:txBody>
      <dsp:txXfrm rot="-5400000">
        <a:off x="1018000" y="78928"/>
        <a:ext cx="1726488" cy="1221959"/>
      </dsp:txXfrm>
    </dsp:sp>
    <dsp:sp modelId="{D0B028D4-8168-494D-89ED-20A6D4FCA76C}">
      <dsp:nvSpPr>
        <dsp:cNvPr id="0" name=""/>
        <dsp:cNvSpPr/>
      </dsp:nvSpPr>
      <dsp:spPr>
        <a:xfrm rot="5400000">
          <a:off x="-434438" y="2122046"/>
          <a:ext cx="1911386" cy="1114432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Педагоги дополнительного образования</a:t>
          </a:r>
        </a:p>
      </dsp:txBody>
      <dsp:txXfrm rot="-5400000">
        <a:off x="-35961" y="2280785"/>
        <a:ext cx="1114432" cy="796954"/>
      </dsp:txXfrm>
    </dsp:sp>
    <dsp:sp modelId="{8C92ECC4-A441-4A90-B4BA-48AF162F00EC}">
      <dsp:nvSpPr>
        <dsp:cNvPr id="0" name=""/>
        <dsp:cNvSpPr/>
      </dsp:nvSpPr>
      <dsp:spPr>
        <a:xfrm rot="5400000">
          <a:off x="1088738" y="1495168"/>
          <a:ext cx="1565393" cy="1815494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(система  занятий художественно-эстетической направленности</a:t>
          </a:r>
          <a:endParaRPr lang="ru-RU" sz="1400" kern="1200" dirty="0"/>
        </a:p>
      </dsp:txBody>
      <dsp:txXfrm rot="-5400000">
        <a:off x="963688" y="1696634"/>
        <a:ext cx="1739078" cy="1412561"/>
      </dsp:txXfrm>
    </dsp:sp>
    <dsp:sp modelId="{A4F3957D-8627-45EC-BDD3-6B12E22498AF}">
      <dsp:nvSpPr>
        <dsp:cNvPr id="0" name=""/>
        <dsp:cNvSpPr/>
      </dsp:nvSpPr>
      <dsp:spPr>
        <a:xfrm rot="5400000">
          <a:off x="-434438" y="3745606"/>
          <a:ext cx="1911386" cy="1114432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Инструктор по труду</a:t>
          </a:r>
          <a:endParaRPr lang="ru-RU" sz="1200" kern="1200" dirty="0"/>
        </a:p>
      </dsp:txBody>
      <dsp:txXfrm rot="-5400000">
        <a:off x="-35961" y="3904345"/>
        <a:ext cx="1114432" cy="796954"/>
      </dsp:txXfrm>
    </dsp:sp>
    <dsp:sp modelId="{EB83570D-DF5C-4455-9E5A-D671E547353E}">
      <dsp:nvSpPr>
        <dsp:cNvPr id="0" name=""/>
        <dsp:cNvSpPr/>
      </dsp:nvSpPr>
      <dsp:spPr>
        <a:xfrm rot="5400000">
          <a:off x="1241139" y="3198848"/>
          <a:ext cx="1354169" cy="167164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(обучение трудовым навыкам</a:t>
          </a:r>
          <a:r>
            <a:rPr lang="ru-RU" sz="1400" kern="1200" dirty="0" smtClean="0"/>
            <a:t>)</a:t>
          </a:r>
          <a:endParaRPr lang="ru-RU" sz="1400" kern="1200" dirty="0"/>
        </a:p>
      </dsp:txBody>
      <dsp:txXfrm rot="-5400000">
        <a:off x="1082400" y="3423693"/>
        <a:ext cx="1605544" cy="1221959"/>
      </dsp:txXfrm>
    </dsp:sp>
    <dsp:sp modelId="{5BC8D709-E036-4350-8789-BF6B1C4E8C71}">
      <dsp:nvSpPr>
        <dsp:cNvPr id="0" name=""/>
        <dsp:cNvSpPr/>
      </dsp:nvSpPr>
      <dsp:spPr>
        <a:xfrm rot="5400000">
          <a:off x="-396201" y="5268226"/>
          <a:ext cx="1911386" cy="1114432"/>
        </a:xfrm>
        <a:prstGeom prst="chevron">
          <a:avLst/>
        </a:prstGeom>
        <a:solidFill>
          <a:schemeClr val="accent1">
            <a:lumMod val="7500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Культорга</a:t>
          </a: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низатор</a:t>
          </a:r>
          <a:endParaRPr lang="ru-RU" sz="1400" kern="1200" dirty="0"/>
        </a:p>
      </dsp:txBody>
      <dsp:txXfrm rot="-5400000">
        <a:off x="2276" y="5426965"/>
        <a:ext cx="1114432" cy="796954"/>
      </dsp:txXfrm>
    </dsp:sp>
    <dsp:sp modelId="{B01F19CA-AFF6-4C1B-A9FD-582B30B3E951}">
      <dsp:nvSpPr>
        <dsp:cNvPr id="0" name=""/>
        <dsp:cNvSpPr/>
      </dsp:nvSpPr>
      <dsp:spPr>
        <a:xfrm rot="5400000">
          <a:off x="1237211" y="4775098"/>
          <a:ext cx="1354169" cy="167164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2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(коллективные познавательно-развлекательные мероприятия, работа кружков, участие в фестивалях).</a:t>
          </a:r>
          <a:endParaRPr lang="ru-RU" sz="1200" kern="1200" dirty="0"/>
        </a:p>
      </dsp:txBody>
      <dsp:txXfrm rot="-5400000">
        <a:off x="1078472" y="4999943"/>
        <a:ext cx="1605544" cy="12219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182EF-3838-4B02-8370-68B39E312D35}">
      <dsp:nvSpPr>
        <dsp:cNvPr id="0" name=""/>
        <dsp:cNvSpPr/>
      </dsp:nvSpPr>
      <dsp:spPr>
        <a:xfrm rot="16200000">
          <a:off x="329169" y="-332890"/>
          <a:ext cx="2563812" cy="3229594"/>
        </a:xfrm>
        <a:prstGeom prst="round1Rect">
          <a:avLst/>
        </a:prstGeom>
        <a:solidFill>
          <a:schemeClr val="tx2">
            <a:lumMod val="75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Витаминизация путем обеспечения детей свежими овощами и фруктами</a:t>
          </a:r>
          <a:endParaRPr lang="ru-RU" sz="2200" kern="1200" dirty="0"/>
        </a:p>
      </dsp:txBody>
      <dsp:txXfrm rot="5400000">
        <a:off x="-3721" y="0"/>
        <a:ext cx="3229594" cy="1922859"/>
      </dsp:txXfrm>
    </dsp:sp>
    <dsp:sp modelId="{580EC0E8-B4DC-4558-B94A-EE7D0BA0BB42}">
      <dsp:nvSpPr>
        <dsp:cNvPr id="0" name=""/>
        <dsp:cNvSpPr/>
      </dsp:nvSpPr>
      <dsp:spPr>
        <a:xfrm>
          <a:off x="3218431" y="0"/>
          <a:ext cx="3214710" cy="2563812"/>
        </a:xfrm>
        <a:prstGeom prst="round1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Весенне-осенняя витаминотерапия</a:t>
          </a:r>
          <a:endParaRPr lang="ru-RU" sz="2200" kern="1200" dirty="0"/>
        </a:p>
      </dsp:txBody>
      <dsp:txXfrm>
        <a:off x="3218431" y="0"/>
        <a:ext cx="3214710" cy="1922859"/>
      </dsp:txXfrm>
    </dsp:sp>
    <dsp:sp modelId="{D683C0A4-689A-40F7-8D7E-C69AF05FABBE}">
      <dsp:nvSpPr>
        <dsp:cNvPr id="0" name=""/>
        <dsp:cNvSpPr/>
      </dsp:nvSpPr>
      <dsp:spPr>
        <a:xfrm rot="10800000">
          <a:off x="3721" y="2576529"/>
          <a:ext cx="3214710" cy="2538379"/>
        </a:xfrm>
        <a:prstGeom prst="round1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Круглогодичное необходимое для каждого воспитанника общеукрепляющее, </a:t>
          </a:r>
          <a:r>
            <a:rPr lang="ru-RU" sz="1800" kern="1200" dirty="0" err="1" smtClean="0"/>
            <a:t>стиму-лирующее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дегидратационное</a:t>
          </a:r>
          <a:r>
            <a:rPr lang="ru-RU" sz="1800" kern="1200" dirty="0" smtClean="0"/>
            <a:t> лечение</a:t>
          </a:r>
          <a:endParaRPr lang="ru-RU" sz="1800" kern="1200" dirty="0"/>
        </a:p>
      </dsp:txBody>
      <dsp:txXfrm rot="10800000">
        <a:off x="3721" y="3211123"/>
        <a:ext cx="3214710" cy="1903784"/>
      </dsp:txXfrm>
    </dsp:sp>
    <dsp:sp modelId="{AB575F00-080B-482D-8573-E29D62CF2AB3}">
      <dsp:nvSpPr>
        <dsp:cNvPr id="0" name=""/>
        <dsp:cNvSpPr/>
      </dsp:nvSpPr>
      <dsp:spPr>
        <a:xfrm rot="5400000">
          <a:off x="3543879" y="2238363"/>
          <a:ext cx="2563812" cy="3214710"/>
        </a:xfrm>
        <a:prstGeom prst="round1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Поездки</a:t>
          </a:r>
          <a:r>
            <a:rPr lang="ru-RU" sz="1800" kern="1200" baseline="0" dirty="0" smtClean="0"/>
            <a:t> на море в летний период.</a:t>
          </a:r>
          <a:endParaRPr lang="ru-RU" sz="1800" kern="1200" dirty="0"/>
        </a:p>
      </dsp:txBody>
      <dsp:txXfrm rot="-5400000">
        <a:off x="3218431" y="3204765"/>
        <a:ext cx="3214710" cy="1922859"/>
      </dsp:txXfrm>
    </dsp:sp>
    <dsp:sp modelId="{DAB9FAFA-30BF-481A-A330-69CD4C7621CB}">
      <dsp:nvSpPr>
        <dsp:cNvPr id="0" name=""/>
        <dsp:cNvSpPr/>
      </dsp:nvSpPr>
      <dsp:spPr>
        <a:xfrm>
          <a:off x="1571639" y="1719267"/>
          <a:ext cx="3286140" cy="1689090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Оздоровление в доме-интернате проходят все воспитанники</a:t>
          </a:r>
          <a:endParaRPr lang="ru-RU" sz="2200" kern="1200" dirty="0"/>
        </a:p>
      </dsp:txBody>
      <dsp:txXfrm>
        <a:off x="1654094" y="1801722"/>
        <a:ext cx="3121230" cy="15241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B1A69C-44CC-4A48-B932-9762F01C67CB}">
      <dsp:nvSpPr>
        <dsp:cNvPr id="0" name=""/>
        <dsp:cNvSpPr/>
      </dsp:nvSpPr>
      <dsp:spPr>
        <a:xfrm>
          <a:off x="515269" y="521541"/>
          <a:ext cx="5525298" cy="5030180"/>
        </a:xfrm>
        <a:prstGeom prst="pie">
          <a:avLst>
            <a:gd name="adj1" fmla="val 16200000"/>
            <a:gd name="adj2" fmla="val 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Адаптационные мероприятия</a:t>
          </a:r>
        </a:p>
      </dsp:txBody>
      <dsp:txXfrm>
        <a:off x="3448282" y="1564106"/>
        <a:ext cx="2039098" cy="1377311"/>
      </dsp:txXfrm>
    </dsp:sp>
    <dsp:sp modelId="{9EAB2609-3BA5-49A8-B10B-94512D10A15A}">
      <dsp:nvSpPr>
        <dsp:cNvPr id="0" name=""/>
        <dsp:cNvSpPr/>
      </dsp:nvSpPr>
      <dsp:spPr>
        <a:xfrm>
          <a:off x="637570" y="573563"/>
          <a:ext cx="5280696" cy="5280696"/>
        </a:xfrm>
        <a:prstGeom prst="pie">
          <a:avLst>
            <a:gd name="adj1" fmla="val 0"/>
            <a:gd name="adj2" fmla="val 540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Психологическая помощь</a:t>
          </a:r>
          <a:endParaRPr lang="uk-UA" sz="2000" i="1" kern="1200" dirty="0"/>
        </a:p>
      </dsp:txBody>
      <dsp:txXfrm>
        <a:off x="3440740" y="3313868"/>
        <a:ext cx="1948828" cy="1445905"/>
      </dsp:txXfrm>
    </dsp:sp>
    <dsp:sp modelId="{028C6810-E148-4C6F-9225-7C456B5E0340}">
      <dsp:nvSpPr>
        <dsp:cNvPr id="0" name=""/>
        <dsp:cNvSpPr/>
      </dsp:nvSpPr>
      <dsp:spPr>
        <a:xfrm>
          <a:off x="460289" y="573563"/>
          <a:ext cx="5280696" cy="5280696"/>
        </a:xfrm>
        <a:prstGeom prst="pie">
          <a:avLst>
            <a:gd name="adj1" fmla="val 5400000"/>
            <a:gd name="adj2" fmla="val 1080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Логопедическая коррекция</a:t>
          </a:r>
        </a:p>
      </dsp:txBody>
      <dsp:txXfrm>
        <a:off x="988988" y="3313868"/>
        <a:ext cx="1948828" cy="1445905"/>
      </dsp:txXfrm>
    </dsp:sp>
    <dsp:sp modelId="{E6D80E9E-099B-45B2-9E15-EC33FA012141}">
      <dsp:nvSpPr>
        <dsp:cNvPr id="0" name=""/>
        <dsp:cNvSpPr/>
      </dsp:nvSpPr>
      <dsp:spPr>
        <a:xfrm>
          <a:off x="460289" y="396283"/>
          <a:ext cx="5280696" cy="5280696"/>
        </a:xfrm>
        <a:prstGeom prst="pie">
          <a:avLst>
            <a:gd name="adj1" fmla="val 10800000"/>
            <a:gd name="adj2" fmla="val 1620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Диагностическая работа</a:t>
          </a:r>
        </a:p>
      </dsp:txBody>
      <dsp:txXfrm>
        <a:off x="988988" y="1490770"/>
        <a:ext cx="1948828" cy="1445905"/>
      </dsp:txXfrm>
    </dsp:sp>
    <dsp:sp modelId="{6D4C67D3-202E-4CC9-A6C2-7B16F7D33A11}">
      <dsp:nvSpPr>
        <dsp:cNvPr id="0" name=""/>
        <dsp:cNvSpPr/>
      </dsp:nvSpPr>
      <dsp:spPr>
        <a:xfrm>
          <a:off x="309836" y="70236"/>
          <a:ext cx="5934497" cy="5934497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373A7D-899C-498F-A4B9-CEF93A2704BB}">
      <dsp:nvSpPr>
        <dsp:cNvPr id="0" name=""/>
        <dsp:cNvSpPr/>
      </dsp:nvSpPr>
      <dsp:spPr>
        <a:xfrm>
          <a:off x="310670" y="246663"/>
          <a:ext cx="5934497" cy="5934497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C5DAA6-BA6A-47A6-A94B-44131FEB84C4}">
      <dsp:nvSpPr>
        <dsp:cNvPr id="0" name=""/>
        <dsp:cNvSpPr/>
      </dsp:nvSpPr>
      <dsp:spPr>
        <a:xfrm>
          <a:off x="133389" y="246663"/>
          <a:ext cx="5934497" cy="5934497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2A3B9-7F0D-43BE-ADDF-7C613D956BE4}">
      <dsp:nvSpPr>
        <dsp:cNvPr id="0" name=""/>
        <dsp:cNvSpPr/>
      </dsp:nvSpPr>
      <dsp:spPr>
        <a:xfrm>
          <a:off x="133389" y="69382"/>
          <a:ext cx="5934497" cy="5934497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E4764E-9881-43E3-BFE5-23D735F74E27}">
      <dsp:nvSpPr>
        <dsp:cNvPr id="0" name=""/>
        <dsp:cNvSpPr/>
      </dsp:nvSpPr>
      <dsp:spPr>
        <a:xfrm>
          <a:off x="896676" y="390213"/>
          <a:ext cx="5203330" cy="5203330"/>
        </a:xfrm>
        <a:prstGeom prst="pie">
          <a:avLst>
            <a:gd name="adj1" fmla="val 16200000"/>
            <a:gd name="adj2" fmla="val 0"/>
          </a:avLst>
        </a:prstGeom>
        <a:solidFill>
          <a:schemeClr val="tx2">
            <a:lumMod val="75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Система </a:t>
          </a:r>
          <a:r>
            <a:rPr lang="ru-RU" sz="1500" kern="1200" dirty="0" smtClean="0">
              <a:solidFill>
                <a:schemeClr val="bg1"/>
              </a:solidFill>
            </a:rPr>
            <a:t> </a:t>
          </a:r>
          <a:r>
            <a:rPr lang="ru-RU" sz="1500" kern="1200" dirty="0" smtClean="0"/>
            <a:t>занятий по социально-бытовой ориентации </a:t>
          </a:r>
        </a:p>
      </dsp:txBody>
      <dsp:txXfrm>
        <a:off x="3658777" y="1468665"/>
        <a:ext cx="1920276" cy="1424721"/>
      </dsp:txXfrm>
    </dsp:sp>
    <dsp:sp modelId="{4717118E-3BEF-4464-8519-7719883A17CF}">
      <dsp:nvSpPr>
        <dsp:cNvPr id="0" name=""/>
        <dsp:cNvSpPr/>
      </dsp:nvSpPr>
      <dsp:spPr>
        <a:xfrm>
          <a:off x="896676" y="564896"/>
          <a:ext cx="5203330" cy="5203330"/>
        </a:xfrm>
        <a:prstGeom prst="pie">
          <a:avLst>
            <a:gd name="adj1" fmla="val 0"/>
            <a:gd name="adj2" fmla="val 540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Участие в выставках, фестивалях изобразительно-прикладного искусства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800" i="1" kern="1200" dirty="0"/>
        </a:p>
      </dsp:txBody>
      <dsp:txXfrm>
        <a:off x="3658777" y="3265053"/>
        <a:ext cx="1920276" cy="1424721"/>
      </dsp:txXfrm>
    </dsp:sp>
    <dsp:sp modelId="{3CB61DAF-F429-4D84-9484-B081BF45B98A}">
      <dsp:nvSpPr>
        <dsp:cNvPr id="0" name=""/>
        <dsp:cNvSpPr/>
      </dsp:nvSpPr>
      <dsp:spPr>
        <a:xfrm>
          <a:off x="721993" y="564896"/>
          <a:ext cx="5203330" cy="5203330"/>
        </a:xfrm>
        <a:prstGeom prst="pie">
          <a:avLst>
            <a:gd name="adj1" fmla="val 5400000"/>
            <a:gd name="adj2" fmla="val 1080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Эпизодическая интеграция детей в существующую социальную среду </a:t>
          </a:r>
          <a:endParaRPr lang="uk-UA" sz="1800" i="1" kern="1200" dirty="0"/>
        </a:p>
      </dsp:txBody>
      <dsp:txXfrm>
        <a:off x="1242945" y="3265053"/>
        <a:ext cx="1920276" cy="1424721"/>
      </dsp:txXfrm>
    </dsp:sp>
    <dsp:sp modelId="{34A47D9F-C3D3-41AE-B876-F4C5FBC35AC6}">
      <dsp:nvSpPr>
        <dsp:cNvPr id="0" name=""/>
        <dsp:cNvSpPr/>
      </dsp:nvSpPr>
      <dsp:spPr>
        <a:xfrm>
          <a:off x="721993" y="390213"/>
          <a:ext cx="5203330" cy="5203330"/>
        </a:xfrm>
        <a:prstGeom prst="pie">
          <a:avLst>
            <a:gd name="adj1" fmla="val 10800000"/>
            <a:gd name="adj2" fmla="val 1620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Система занятий по хозяйственно-бытовому труду </a:t>
          </a:r>
        </a:p>
      </dsp:txBody>
      <dsp:txXfrm>
        <a:off x="1242945" y="1468665"/>
        <a:ext cx="1920276" cy="1424721"/>
      </dsp:txXfrm>
    </dsp:sp>
    <dsp:sp modelId="{CC60DB21-F791-491B-979C-2909E693F78F}">
      <dsp:nvSpPr>
        <dsp:cNvPr id="0" name=""/>
        <dsp:cNvSpPr/>
      </dsp:nvSpPr>
      <dsp:spPr>
        <a:xfrm>
          <a:off x="574565" y="68102"/>
          <a:ext cx="5847552" cy="5847552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5BDAD4-B34C-4D4B-9521-F27515360680}">
      <dsp:nvSpPr>
        <dsp:cNvPr id="0" name=""/>
        <dsp:cNvSpPr/>
      </dsp:nvSpPr>
      <dsp:spPr>
        <a:xfrm>
          <a:off x="574565" y="242785"/>
          <a:ext cx="5847552" cy="5847552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7C584E-60B6-449E-82D4-18FB11B76D24}">
      <dsp:nvSpPr>
        <dsp:cNvPr id="0" name=""/>
        <dsp:cNvSpPr/>
      </dsp:nvSpPr>
      <dsp:spPr>
        <a:xfrm>
          <a:off x="399882" y="242785"/>
          <a:ext cx="5847552" cy="5847552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F64E23-0019-412A-BA9C-699DD5C1A0E7}">
      <dsp:nvSpPr>
        <dsp:cNvPr id="0" name=""/>
        <dsp:cNvSpPr/>
      </dsp:nvSpPr>
      <dsp:spPr>
        <a:xfrm>
          <a:off x="399882" y="68102"/>
          <a:ext cx="5847552" cy="5847552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D765F5-B7C7-4EB7-95F6-8354334DB265}">
      <dsp:nvSpPr>
        <dsp:cNvPr id="0" name=""/>
        <dsp:cNvSpPr/>
      </dsp:nvSpPr>
      <dsp:spPr>
        <a:xfrm>
          <a:off x="571515" y="428619"/>
          <a:ext cx="5207323" cy="5207323"/>
        </a:xfrm>
        <a:prstGeom prst="pie">
          <a:avLst>
            <a:gd name="adj1" fmla="val 16200000"/>
            <a:gd name="adj2" fmla="val 180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/>
            <a:t>Индивидуаль</a:t>
          </a:r>
          <a:r>
            <a:rPr lang="en-US" sz="2000" kern="1200" dirty="0" smtClean="0"/>
            <a:t>-</a:t>
          </a:r>
          <a:r>
            <a:rPr lang="ru-RU" sz="2000" kern="1200" dirty="0" err="1" smtClean="0"/>
            <a:t>ные</a:t>
          </a:r>
          <a:r>
            <a:rPr lang="ru-RU" sz="2000" kern="1200" dirty="0" smtClean="0"/>
            <a:t> </a:t>
          </a:r>
          <a:r>
            <a:rPr lang="ru-RU" sz="2000" kern="1200" dirty="0" smtClean="0">
              <a:solidFill>
                <a:schemeClr val="bg1"/>
              </a:solidFill>
            </a:rPr>
            <a:t>занятия</a:t>
          </a:r>
        </a:p>
      </dsp:txBody>
      <dsp:txXfrm>
        <a:off x="3315899" y="1532076"/>
        <a:ext cx="1859758" cy="1549798"/>
      </dsp:txXfrm>
    </dsp:sp>
    <dsp:sp modelId="{5B38C2AD-A5A4-438A-BC0E-0DA6B151D301}">
      <dsp:nvSpPr>
        <dsp:cNvPr id="0" name=""/>
        <dsp:cNvSpPr/>
      </dsp:nvSpPr>
      <dsp:spPr>
        <a:xfrm>
          <a:off x="552794" y="588923"/>
          <a:ext cx="5207323" cy="5207323"/>
        </a:xfrm>
        <a:prstGeom prst="pie">
          <a:avLst>
            <a:gd name="adj1" fmla="val 1800000"/>
            <a:gd name="adj2" fmla="val 900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Система музыкальных занятий</a:t>
          </a:r>
        </a:p>
      </dsp:txBody>
      <dsp:txXfrm>
        <a:off x="1792633" y="3967484"/>
        <a:ext cx="2789637" cy="1363822"/>
      </dsp:txXfrm>
    </dsp:sp>
    <dsp:sp modelId="{0EFFA4E6-E921-49D4-839A-9E0C53D3E2C3}">
      <dsp:nvSpPr>
        <dsp:cNvPr id="0" name=""/>
        <dsp:cNvSpPr/>
      </dsp:nvSpPr>
      <dsp:spPr>
        <a:xfrm>
          <a:off x="490617" y="543935"/>
          <a:ext cx="5117185" cy="4925347"/>
        </a:xfrm>
        <a:prstGeom prst="pie">
          <a:avLst>
            <a:gd name="adj1" fmla="val 9000000"/>
            <a:gd name="adj2" fmla="val 1620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Групповые и подгрупповые занятия</a:t>
          </a:r>
        </a:p>
      </dsp:txBody>
      <dsp:txXfrm>
        <a:off x="1083358" y="1587640"/>
        <a:ext cx="1827566" cy="1465877"/>
      </dsp:txXfrm>
    </dsp:sp>
    <dsp:sp modelId="{9E8C3F2C-0E5E-44E8-B398-391F07C26A88}">
      <dsp:nvSpPr>
        <dsp:cNvPr id="0" name=""/>
        <dsp:cNvSpPr/>
      </dsp:nvSpPr>
      <dsp:spPr>
        <a:xfrm>
          <a:off x="249587" y="106261"/>
          <a:ext cx="5852040" cy="585204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7E7390-E208-45E2-BC7F-9F40E5FFC0DC}">
      <dsp:nvSpPr>
        <dsp:cNvPr id="0" name=""/>
        <dsp:cNvSpPr/>
      </dsp:nvSpPr>
      <dsp:spPr>
        <a:xfrm>
          <a:off x="230436" y="266236"/>
          <a:ext cx="5852040" cy="5852040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7BAF51-AAB1-4587-86EE-B899EF610FDE}">
      <dsp:nvSpPr>
        <dsp:cNvPr id="0" name=""/>
        <dsp:cNvSpPr/>
      </dsp:nvSpPr>
      <dsp:spPr>
        <a:xfrm>
          <a:off x="123071" y="81564"/>
          <a:ext cx="5852040" cy="5852040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34D91D-36A9-4605-8E2E-662C8F4487AB}">
      <dsp:nvSpPr>
        <dsp:cNvPr id="0" name=""/>
        <dsp:cNvSpPr/>
      </dsp:nvSpPr>
      <dsp:spPr>
        <a:xfrm>
          <a:off x="459485" y="1031"/>
          <a:ext cx="2562780" cy="153766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Посещение театра, цирка</a:t>
          </a:r>
          <a:endParaRPr lang="uk-UA" sz="1800" kern="1200" dirty="0"/>
        </a:p>
      </dsp:txBody>
      <dsp:txXfrm>
        <a:off x="459485" y="1031"/>
        <a:ext cx="2562780" cy="1537668"/>
      </dsp:txXfrm>
    </dsp:sp>
    <dsp:sp modelId="{EB75CB2D-79BD-4B6C-BEBE-D7F2F5CF9C8F}">
      <dsp:nvSpPr>
        <dsp:cNvPr id="0" name=""/>
        <dsp:cNvSpPr/>
      </dsp:nvSpPr>
      <dsp:spPr>
        <a:xfrm>
          <a:off x="3278544" y="1031"/>
          <a:ext cx="2562780" cy="153766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Работа кружков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( танцевальный, театральный)</a:t>
          </a:r>
          <a:endParaRPr lang="uk-UA" sz="1800" kern="1200" dirty="0"/>
        </a:p>
      </dsp:txBody>
      <dsp:txXfrm>
        <a:off x="3278544" y="1031"/>
        <a:ext cx="2562780" cy="1537668"/>
      </dsp:txXfrm>
    </dsp:sp>
    <dsp:sp modelId="{535DF965-6726-449C-9937-EE14F1F7C6F7}">
      <dsp:nvSpPr>
        <dsp:cNvPr id="0" name=""/>
        <dsp:cNvSpPr/>
      </dsp:nvSpPr>
      <dsp:spPr>
        <a:xfrm>
          <a:off x="459485" y="1794978"/>
          <a:ext cx="2562780" cy="153766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Постоянно-действующие выставки на базе дома-интерната «Волшебная палитра», «Все умеет детвора», «Своими руками»</a:t>
          </a:r>
          <a:endParaRPr lang="uk-UA" sz="1600" kern="1200" dirty="0"/>
        </a:p>
      </dsp:txBody>
      <dsp:txXfrm>
        <a:off x="459485" y="1794978"/>
        <a:ext cx="2562780" cy="1537668"/>
      </dsp:txXfrm>
    </dsp:sp>
    <dsp:sp modelId="{8DE4BC1D-521B-4F9A-869D-FBE1D389F307}">
      <dsp:nvSpPr>
        <dsp:cNvPr id="0" name=""/>
        <dsp:cNvSpPr/>
      </dsp:nvSpPr>
      <dsp:spPr>
        <a:xfrm>
          <a:off x="3278544" y="1794978"/>
          <a:ext cx="2562780" cy="153766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Периодические выставки детских работ</a:t>
          </a:r>
          <a:endParaRPr lang="uk-UA" sz="1800" kern="1200" dirty="0"/>
        </a:p>
      </dsp:txBody>
      <dsp:txXfrm>
        <a:off x="3278544" y="1794978"/>
        <a:ext cx="2562780" cy="1537668"/>
      </dsp:txXfrm>
    </dsp:sp>
    <dsp:sp modelId="{3B3D961A-EC13-4731-8BDE-FF84231AC5BD}">
      <dsp:nvSpPr>
        <dsp:cNvPr id="0" name=""/>
        <dsp:cNvSpPr/>
      </dsp:nvSpPr>
      <dsp:spPr>
        <a:xfrm>
          <a:off x="1869014" y="3588924"/>
          <a:ext cx="2562780" cy="153766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Периодические тематические выставки детских рисунков</a:t>
          </a:r>
          <a:endParaRPr lang="uk-UA" sz="1800" kern="1200" dirty="0"/>
        </a:p>
      </dsp:txBody>
      <dsp:txXfrm>
        <a:off x="1869014" y="3588924"/>
        <a:ext cx="2562780" cy="15376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709A6-49CF-4E8C-AA29-7778E6A8ACCC}">
      <dsp:nvSpPr>
        <dsp:cNvPr id="0" name=""/>
        <dsp:cNvSpPr/>
      </dsp:nvSpPr>
      <dsp:spPr>
        <a:xfrm>
          <a:off x="0" y="0"/>
          <a:ext cx="6229373" cy="5980127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/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1.Организовано индивидуальное терапевтическое питание для каждого ребенка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2.Проводится систематическая поддерживающая лекарственная терапия.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3.Тренировка навыков самообслуживания.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4.Услуги,предоставляемые отделением реабилитации( физиотерапия, лечебная  физкультура, специальный массаж)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5.Включение детей в воспитательный  процесс( посещение музыкальных занятий,  предметно-практическая деятельность, участие в общих развлекательных мероприятиях)</a:t>
          </a:r>
          <a:endParaRPr lang="uk-UA" sz="1800" kern="1200" dirty="0"/>
        </a:p>
      </dsp:txBody>
      <dsp:txXfrm>
        <a:off x="1843887" y="0"/>
        <a:ext cx="4385485" cy="5980127"/>
      </dsp:txXfrm>
    </dsp:sp>
    <dsp:sp modelId="{BD16D86F-6AFA-4799-BE41-78FAEC8C7068}">
      <dsp:nvSpPr>
        <dsp:cNvPr id="0" name=""/>
        <dsp:cNvSpPr/>
      </dsp:nvSpPr>
      <dsp:spPr>
        <a:xfrm>
          <a:off x="143461" y="2000256"/>
          <a:ext cx="1726346" cy="174662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48078-E315-40E0-A8B0-3DFBDA9B8123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F47E0-7085-4780-8C15-29D9C2FA00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F47E0-7085-4780-8C15-29D9C2FA005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00050" y="1828800"/>
            <a:ext cx="5888736" cy="24384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00050" y="4304715"/>
            <a:ext cx="5891022" cy="23368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764" y="1755648"/>
            <a:ext cx="5829300" cy="1816608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7764" y="3606219"/>
            <a:ext cx="5829300" cy="2012949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473664"/>
            <a:ext cx="3030141" cy="879136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69" y="2479677"/>
            <a:ext cx="3031331" cy="873124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3352800"/>
            <a:ext cx="303014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352800"/>
            <a:ext cx="303133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229350" cy="1524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685803"/>
            <a:ext cx="2057400" cy="154940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14350" y="2235200"/>
            <a:ext cx="2057400" cy="6096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681287" y="2235200"/>
            <a:ext cx="3833813" cy="6096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2374315" y="1477436"/>
            <a:ext cx="3943350" cy="54864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6003101" y="7146359"/>
            <a:ext cx="116586" cy="20726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69329"/>
            <a:ext cx="1659636" cy="211016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771713"/>
            <a:ext cx="1657350" cy="290576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057900" y="8475134"/>
            <a:ext cx="457200" cy="486833"/>
          </a:xfrm>
        </p:spPr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2614345" y="1599356"/>
            <a:ext cx="3463290" cy="524256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7144" y="7755467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3286125" y="8293101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1219202"/>
            <a:ext cx="1543050" cy="6949017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1219202"/>
            <a:ext cx="4514850" cy="6949017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7144" y="-9525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3286125" y="-9525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342900" y="2580640"/>
            <a:ext cx="6172200" cy="5852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4664389-D209-4115-847B-85D1E8BF0194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000250" y="8475134"/>
            <a:ext cx="25146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5943600" y="8475134"/>
            <a:ext cx="5715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033ABD-E409-4406-BDA1-675045D3937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4263" y="269877"/>
            <a:ext cx="6885411" cy="865632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42" y="323528"/>
            <a:ext cx="6015058" cy="3672408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Министерство труда и социальной защиты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Республики Крым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учреждение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Республики Крым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Белогорский дом-интернат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детей-инвалидов»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ru-RU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Содержимое 3" descr="стр.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8" y="3714744"/>
            <a:ext cx="5576019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6858000" cy="10858544"/>
          </a:xfrm>
          <a:noFill/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sz="3500" b="1" dirty="0" smtClean="0"/>
          </a:p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r>
              <a:rPr lang="ru-RU" sz="4400" b="1" dirty="0" smtClean="0"/>
              <a:t>Наш адрес:</a:t>
            </a:r>
          </a:p>
          <a:p>
            <a:pPr algn="ctr">
              <a:buNone/>
            </a:pPr>
            <a:r>
              <a:rPr lang="ru-RU" sz="4400" b="1" dirty="0"/>
              <a:t>Р</a:t>
            </a:r>
            <a:r>
              <a:rPr lang="ru-RU" sz="4400" b="1" dirty="0" smtClean="0"/>
              <a:t>еспублика </a:t>
            </a:r>
            <a:r>
              <a:rPr lang="ru-RU" sz="4400" b="1" dirty="0"/>
              <a:t>Крым г.Белогорск,               </a:t>
            </a:r>
            <a:endParaRPr lang="ru-RU" sz="4400" b="1" dirty="0" smtClean="0"/>
          </a:p>
          <a:p>
            <a:pPr algn="ctr">
              <a:buNone/>
            </a:pPr>
            <a:r>
              <a:rPr lang="ru-RU" sz="4400" b="1" dirty="0" smtClean="0"/>
              <a:t>      </a:t>
            </a:r>
            <a:r>
              <a:rPr lang="ru-RU" sz="4400" b="1" dirty="0"/>
              <a:t>ул. Дубинина 12а.</a:t>
            </a:r>
            <a:endParaRPr lang="ru-RU" sz="4400" dirty="0"/>
          </a:p>
          <a:p>
            <a:pPr>
              <a:buNone/>
            </a:pPr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67544"/>
            <a:ext cx="6858000" cy="22470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/>
              <a:t>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деятельности ГБУ РК</a:t>
            </a:r>
            <a:r>
              <a:rPr lang="en-US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«Белогорский дом-интернат</a:t>
            </a:r>
            <a:b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детей-инвалидов» </a:t>
            </a:r>
            <a:endParaRPr lang="ru-RU" sz="31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342900" y="2786050"/>
          <a:ext cx="6172200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786058" y="1285852"/>
          <a:ext cx="3714776" cy="7500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285728" y="2571736"/>
            <a:ext cx="2357454" cy="3429024"/>
          </a:xfrm>
          <a:prstGeom prst="roundRect">
            <a:avLst>
              <a:gd name="adj" fmla="val 22386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Правильное </a:t>
            </a:r>
            <a:r>
              <a:rPr lang="ru-RU" b="1" dirty="0" smtClean="0">
                <a:solidFill>
                  <a:schemeClr val="tx1"/>
                </a:solidFill>
              </a:rPr>
              <a:t>сопровождение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ребёнка на пути к успеху обеспечивают специалисты: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14290" y="1214414"/>
          <a:ext cx="3143272" cy="692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3714752" y="1214414"/>
          <a:ext cx="2786082" cy="6858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342900" y="1571604"/>
            <a:ext cx="6515100" cy="714380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</a:rPr>
              <a:t>В доме-интернате  созданы и соблюдаются необходимые условия для оздоровления и отдыха воспитанников. </a:t>
            </a:r>
            <a:endParaRPr lang="ru-RU" sz="2800" i="1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15" name="Содержимое 14"/>
          <p:cNvGraphicFramePr>
            <a:graphicFrameLocks noGrp="1"/>
          </p:cNvGraphicFramePr>
          <p:nvPr>
            <p:ph sz="quarter" idx="2"/>
          </p:nvPr>
        </p:nvGraphicFramePr>
        <p:xfrm>
          <a:off x="214290" y="3352800"/>
          <a:ext cx="6429420" cy="5127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206158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Целенаправленная, систематическая, комплексная работа всех специалистов обеспечивает индивидуальный и дифференцированный подход к потребностям и проблемам каждого ребёнка и результативность предоставляемых реабилитационных услуг.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42900" y="2714612"/>
            <a:ext cx="3030141" cy="2500330"/>
          </a:xfrm>
          <a:noFill/>
        </p:spPr>
        <p:txBody>
          <a:bodyPr/>
          <a:lstStyle/>
          <a:p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Медицинская реабилитация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(профилактика осложнений и рецидивов основного заболевания, оздоровление)</a:t>
            </a:r>
          </a:p>
          <a:p>
            <a:r>
              <a:rPr lang="ru-RU" sz="1800" i="1" dirty="0" smtClean="0"/>
              <a:t> </a:t>
            </a:r>
            <a:endParaRPr lang="uk-UA" sz="1800" i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3483769" y="2928926"/>
            <a:ext cx="3031331" cy="2000264"/>
          </a:xfrm>
        </p:spPr>
        <p:txBody>
          <a:bodyPr>
            <a:normAutofit fontScale="77500" lnSpcReduction="20000"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Физическая реабилитация </a:t>
            </a:r>
          </a:p>
          <a:p>
            <a:r>
              <a:rPr lang="ru-RU" sz="2300" dirty="0" smtClean="0">
                <a:solidFill>
                  <a:schemeClr val="tx1"/>
                </a:solidFill>
              </a:rPr>
              <a:t>(коррекция двигательных действий путём лечебной физкультуры,  массажа)</a:t>
            </a:r>
          </a:p>
          <a:p>
            <a:r>
              <a:rPr lang="ru-RU" i="1" dirty="0" smtClean="0"/>
              <a:t> </a:t>
            </a:r>
            <a:endParaRPr lang="uk-UA" i="1" dirty="0"/>
          </a:p>
        </p:txBody>
      </p:sp>
      <p:pic>
        <p:nvPicPr>
          <p:cNvPr id="9" name="Содержимое 6" descr="PICT2699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3500438" y="5000628"/>
            <a:ext cx="3221038" cy="2415779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bliqueTopLeft"/>
            <a:lightRig rig="threePt" dir="t"/>
          </a:scene3d>
          <a:sp3d>
            <a:bevelT/>
          </a:sp3d>
        </p:spPr>
      </p:pic>
      <p:pic>
        <p:nvPicPr>
          <p:cNvPr id="10" name="Содержимое 7" descr="PICT2673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158707" y="5548304"/>
            <a:ext cx="3270293" cy="2452720"/>
          </a:xfrm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785786"/>
            <a:ext cx="6172200" cy="157163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ГБУ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РК «Белогорский дом-интернат для детей-инвалидов» организованно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полноценное , разнообразное 5-ти разовое питание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66" y="7143768"/>
            <a:ext cx="6157934" cy="1289032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Мои документы\КРУ БДДИ фото\портфолио Св.Ив\фото\PICT03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3071802"/>
            <a:ext cx="4857784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77582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Внутри здания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дома-интерната сделано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всё , чтобы детям было уютно, комфортно, интересно, чтобы всё окружающее развивало творческую личность ребёнка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42" y="2714612"/>
            <a:ext cx="6172200" cy="585216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Рабочий стол\Новая папка (3)\PICT0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27504">
            <a:off x="3732343" y="5404967"/>
            <a:ext cx="2440964" cy="3254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D:\Рабочий стол\печать\DSC013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50" y="2786049"/>
            <a:ext cx="3357586" cy="251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D:\Рабочий стол\Новая папка (3)\PICT02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118134">
            <a:off x="0" y="5357818"/>
            <a:ext cx="3500438" cy="2625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32" y="1643042"/>
            <a:ext cx="52864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 уютные групповые и спальные комнаты, где все отдает домашним теплом</a:t>
            </a: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 классные комнаты , кабинеты специалистов</a:t>
            </a:r>
          </a:p>
        </p:txBody>
      </p:sp>
      <p:pic>
        <p:nvPicPr>
          <p:cNvPr id="2050" name="Picture 2" descr="D:\Рабочий стол\Новая папка (3)\PICT0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50" y="6858016"/>
            <a:ext cx="2500330" cy="1875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D:\Рабочий стол\печать\IMG_39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66" y="5572103"/>
            <a:ext cx="2571768" cy="1928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D:\Мои документы\КРУ БДДИ фото\к новому\PICT16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4" y="3036083"/>
            <a:ext cx="2357454" cy="1768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D:\Рабочий стол\фото печать\Будни детского дома\PICT08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8" y="2428860"/>
            <a:ext cx="2500330" cy="1875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6" descr="500 1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76691" y="5572132"/>
            <a:ext cx="2667019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642910"/>
            <a:ext cx="6172200" cy="1571636"/>
          </a:xfrm>
        </p:spPr>
        <p:txBody>
          <a:bodyPr>
            <a:normAutofit/>
          </a:bodyPr>
          <a:lstStyle/>
          <a:p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Работают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кабинеты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бисероплетения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изостудии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52" y="2411760"/>
            <a:ext cx="3286148" cy="1588736"/>
          </a:xfrm>
        </p:spPr>
        <p:txBody>
          <a:bodyPr/>
          <a:lstStyle/>
          <a:p>
            <a:r>
              <a:rPr lang="ru-RU" sz="2000" kern="1000" dirty="0" smtClean="0">
                <a:solidFill>
                  <a:schemeClr val="tx2">
                    <a:lumMod val="75000"/>
                  </a:schemeClr>
                </a:solidFill>
              </a:rPr>
              <a:t>Работа с бисером , вышивка крестом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69" y="2915816"/>
            <a:ext cx="3031331" cy="266429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Экспериментальное рисование с использованием нетрадиционных техник работы (акватипия, монотипия, рисование с помощью пищевых красителей, пищевой пленки, бумажных салфеток ит.д.)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Содержимое 6" descr="PICT1456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14290" y="4214810"/>
            <a:ext cx="3221039" cy="24157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Содержимое 7" descr="PICT040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717032" y="5715007"/>
            <a:ext cx="2212298" cy="33184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52" y="1500166"/>
            <a:ext cx="3286148" cy="1357322"/>
          </a:xfrm>
        </p:spPr>
        <p:txBody>
          <a:bodyPr/>
          <a:lstStyle/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Воспитанники принимают участие в трудовых процессах по обслуживанию и хозяйственным делам дома-интерната,</a:t>
            </a:r>
          </a:p>
          <a:p>
            <a:endParaRPr lang="uk-UA" sz="18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uk-UA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214291" y="5214942"/>
            <a:ext cx="3286148" cy="1285885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работают на садово-огородном участке.</a:t>
            </a:r>
          </a:p>
        </p:txBody>
      </p:sp>
      <p:pic>
        <p:nvPicPr>
          <p:cNvPr id="8" name="Содержимое 7" descr="PICT1244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285728" y="6572264"/>
            <a:ext cx="3030537" cy="22729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Содержимое 13" descr="PICT0334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285728" y="2928926"/>
            <a:ext cx="3030538" cy="22729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Содержимое 6" descr="PICT12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33056" y="2915816"/>
            <a:ext cx="2500330" cy="33337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220445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Психолого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педагогическая реабилитация :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2"/>
          </p:nvPr>
        </p:nvGraphicFramePr>
        <p:xfrm>
          <a:off x="142852" y="2500298"/>
          <a:ext cx="6500858" cy="628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84726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Социальная реабилитация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quarter" idx="2"/>
          </p:nvPr>
        </p:nvGraphicFramePr>
        <p:xfrm>
          <a:off x="0" y="2285984"/>
          <a:ext cx="6858000" cy="61944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2490208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высоком уровне находится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музыкальное воспитание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 как результат – профессионально организованные праздничные мероприятия и тематические утренники.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7" name="Содержимое 6" descr="DSC0137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14290" y="2928926"/>
            <a:ext cx="3221039" cy="24157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Содержимое 7" descr="PICT027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285728" y="6143636"/>
            <a:ext cx="3030537" cy="22729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E:\Отчеты в министерство\Новая папка\PICT22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93546">
            <a:off x="3286124" y="4143372"/>
            <a:ext cx="3286148" cy="2464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Психолого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педагогическая коррекция:</a:t>
            </a:r>
            <a:endParaRPr lang="uk-UA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2"/>
          </p:nvPr>
        </p:nvGraphicFramePr>
        <p:xfrm>
          <a:off x="500018" y="2571736"/>
          <a:ext cx="6357982" cy="6199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213301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 РК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«Белогорский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дом-интернат для детей- инвалидов »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большая работа проводится с целью выявления и развития индивидуальных творческих способностей детей:</a:t>
            </a:r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2"/>
          </p:nvPr>
        </p:nvGraphicFramePr>
        <p:xfrm>
          <a:off x="342900" y="3352800"/>
          <a:ext cx="6300810" cy="5127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106_0416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21057876">
            <a:off x="179723" y="2109331"/>
            <a:ext cx="3411091" cy="25583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Содержимое 7" descr="IMG_401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571876" y="1643042"/>
            <a:ext cx="3030537" cy="227290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122" name="Picture 2" descr="D:\Рабочий стол\Новая папка\PC1911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8" y="4857752"/>
            <a:ext cx="3143272" cy="235745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123" name="Picture 3" descr="D:\Рабочий стол\Новая папка\PICT22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8" y="5857884"/>
            <a:ext cx="3071834" cy="23038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714348"/>
            <a:ext cx="6172200" cy="35719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Физкультурно-спортивная реабилитация :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(физкультурно-оздоровительные и спортивные занятия, ежемесячные тематические спортивные мероприятия, ежеквартальная спартакиада детского дома)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4" name="Содержимое 3" descr="PICT02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76" y="4357686"/>
            <a:ext cx="3030041" cy="2272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E:\Отчеты в министерство\ноябрь\21.11.2012г\Фото05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66" y="3714744"/>
            <a:ext cx="3143272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E:\печать\PICT09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32" y="6215074"/>
            <a:ext cx="3492496" cy="2619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571472"/>
            <a:ext cx="6172200" cy="15716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Благодаря комплексному подходу к реабилитации детей отделения « Милосердия»:</a:t>
            </a:r>
            <a:endParaRPr lang="uk-U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quarter" idx="4"/>
          </p:nvPr>
        </p:nvGraphicFramePr>
        <p:xfrm>
          <a:off x="285728" y="2500298"/>
          <a:ext cx="6229373" cy="5980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7919496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i="1" dirty="0" smtClean="0">
                <a:solidFill>
                  <a:schemeClr val="tx1"/>
                </a:solidFill>
              </a:rPr>
              <a:t>Завтрашний день ставит перед коллективом  дома – интерната новые задачи, открывает новые возможности, обещает новые свершения.</a:t>
            </a:r>
            <a:r>
              <a:rPr lang="uk-UA" sz="3600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uk-UA" sz="3600" i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uk-UA" sz="36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E:\печать\PICT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37719">
            <a:off x="4682921" y="1774464"/>
            <a:ext cx="2262182" cy="30162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E:\печать\PICT057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4958952">
            <a:off x="-182686" y="2409997"/>
            <a:ext cx="2849554" cy="21371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Содержимое 6" descr="Фото0367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2000240" y="857224"/>
            <a:ext cx="3030537" cy="40407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1080</TotalTime>
  <Words>551</Words>
  <Application>Microsoft Office PowerPoint</Application>
  <PresentationFormat>Экран (4:3)</PresentationFormat>
  <Paragraphs>110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Calibri</vt:lpstr>
      <vt:lpstr>Constantia</vt:lpstr>
      <vt:lpstr>Times New Roman</vt:lpstr>
      <vt:lpstr>Wingdings 2</vt:lpstr>
      <vt:lpstr>Поток</vt:lpstr>
      <vt:lpstr> Министерство труда и социальной защиты Республики Крым   Государственное бюджетное учреждение   Республики Крым  «Белогорский дом-интернат для детей-инвалидов» </vt:lpstr>
      <vt:lpstr>Презентация PowerPoint</vt:lpstr>
      <vt:lpstr>    Направление деятельности ГБУ РК «Белогорский дом-интернат для детей-инвалидов» </vt:lpstr>
      <vt:lpstr>Презентация PowerPoint</vt:lpstr>
      <vt:lpstr>Презентация PowerPoint</vt:lpstr>
      <vt:lpstr>Презентация PowerPoint</vt:lpstr>
      <vt:lpstr>Целенаправленная, систематическая, комплексная работа всех специалистов обеспечивает индивидуальный и дифференцированный подход к потребностям и проблемам каждого ребёнка и результативность предоставляемых реабилитационных услуг.</vt:lpstr>
      <vt:lpstr>В ГБУ РК «Белогорский дом-интернат для детей-инвалидов» организованно полноценное , разнообразное 5-ти разовое питание.</vt:lpstr>
      <vt:lpstr>     Внутри здания дома-интерната сделано всё , чтобы детям было уютно, комфортно, интересно, чтобы всё окружающее развивало творческую личность ребёнка.</vt:lpstr>
      <vt:lpstr>Презентация PowerPoint</vt:lpstr>
      <vt:lpstr>Работают кабинеты бисероплетения и изостудии.</vt:lpstr>
      <vt:lpstr>Презентация PowerPoint</vt:lpstr>
      <vt:lpstr>Психолого – педагогическая реабилитация : </vt:lpstr>
      <vt:lpstr>Социальная реабилитация:  </vt:lpstr>
      <vt:lpstr>На высоком уровне находится музыкальное воспитание, и как результат – профессионально организованные праздничные мероприятия и тематические утренники. </vt:lpstr>
      <vt:lpstr>Психолого- педагогическая коррекция:</vt:lpstr>
      <vt:lpstr>В ГБУ РК «Белогорский дом-интернат для детей- инвалидов » большая работа проводится с целью выявления и развития индивидуальных творческих способностей детей:</vt:lpstr>
      <vt:lpstr>Презентация PowerPoint</vt:lpstr>
      <vt:lpstr>   Физкультурно-спортивная реабилитация : (физкультурно-оздоровительные и спортивные занятия, ежемесячные тематические спортивные мероприятия, ежеквартальная спартакиада детского дома) </vt:lpstr>
      <vt:lpstr>Благодаря комплексному подходу к реабилитации детей отделения « Милосердия»:</vt:lpstr>
      <vt:lpstr>  Завтрашний день ставит перед коллективом  дома – интерната новые задачи, открывает новые возможности, обещает новые свершения. </vt:lpstr>
    </vt:vector>
  </TitlesOfParts>
  <Company>USN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c400</dc:creator>
  <cp:lastModifiedBy>RePack by Diakov</cp:lastModifiedBy>
  <cp:revision>117</cp:revision>
  <dcterms:created xsi:type="dcterms:W3CDTF">2013-02-07T12:49:55Z</dcterms:created>
  <dcterms:modified xsi:type="dcterms:W3CDTF">2021-03-23T17:42:37Z</dcterms:modified>
</cp:coreProperties>
</file>